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 snapToObjects="1">
      <p:cViewPr varScale="1">
        <p:scale>
          <a:sx n="87" d="100"/>
          <a:sy n="87" d="100"/>
        </p:scale>
        <p:origin x="714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tab Sophie Saïma" userId="d7085a96-8725-476c-8e39-7c21ee902cb8" providerId="ADAL" clId="{E32378E8-F23D-4CC8-A1A8-70DB61365F94}"/>
    <pc:docChg chg="modSld">
      <pc:chgData name="Aftab Sophie Saïma" userId="d7085a96-8725-476c-8e39-7c21ee902cb8" providerId="ADAL" clId="{E32378E8-F23D-4CC8-A1A8-70DB61365F94}" dt="2026-03-15T22:40:51.598" v="14" actId="20577"/>
      <pc:docMkLst>
        <pc:docMk/>
      </pc:docMkLst>
      <pc:sldChg chg="modSp mod">
        <pc:chgData name="Aftab Sophie Saïma" userId="d7085a96-8725-476c-8e39-7c21ee902cb8" providerId="ADAL" clId="{E32378E8-F23D-4CC8-A1A8-70DB61365F94}" dt="2026-03-15T22:40:51.598" v="14" actId="20577"/>
        <pc:sldMkLst>
          <pc:docMk/>
          <pc:sldMk cId="2467399719" sldId="279"/>
        </pc:sldMkLst>
        <pc:spChg chg="mod">
          <ac:chgData name="Aftab Sophie Saïma" userId="d7085a96-8725-476c-8e39-7c21ee902cb8" providerId="ADAL" clId="{E32378E8-F23D-4CC8-A1A8-70DB61365F94}" dt="2026-03-15T22:40:51.598" v="14" actId="20577"/>
          <ac:spMkLst>
            <pc:docMk/>
            <pc:sldMk cId="2467399719" sldId="279"/>
            <ac:spMk id="5" creationId="{1ABB04A9-46A9-4E25-18B2-E9B3204B345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1D7F3-7F38-46F4-AEAF-8335CEFBBF6D}" type="datetimeFigureOut">
              <a:rPr lang="fr-FR" smtClean="0"/>
              <a:t>15/03/2026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0BF00-A3BB-4D08-96B9-1CD23ED64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20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SCRUTIN(S)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BUREAUX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PARTICIPATION HORAIRE GENERALE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PARTICIPATION HORAIRE EN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uvertu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8B23D9-EE2C-952A-1E5D-0E2C15D4AB1E}"/>
              </a:ext>
            </a:extLst>
          </p:cNvPr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20000" y="3315171"/>
            <a:ext cx="5760000" cy="5400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Sous-titre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8F4A5A-A9C7-6BCF-803A-D5044A195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20000" y="595416"/>
            <a:ext cx="5760000" cy="2520000"/>
          </a:xfrm>
          <a:noFill/>
        </p:spPr>
        <p:txBody>
          <a:bodyPr wrap="square" anchor="b" anchorCtr="0">
            <a:noAutofit/>
          </a:bodyPr>
          <a:lstStyle>
            <a:lvl1pPr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71987CF7-4102-0639-E1F7-A9836E36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C5A2AF-07B4-40EB-8FF0-3A62C67523B9}" type="datetime1">
              <a:rPr lang="fr-FR" smtClean="0"/>
              <a:t>15/03/2026</a:t>
            </a:fld>
            <a:endParaRPr lang="fr-FR"/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4788592-AE5B-98C4-A032-19E82668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 - 00.00.00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CBEEB065-109F-179A-567C-91AC20DE3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FD0D3216-284E-7F1C-437D-23FF8CA722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20000" y="3967293"/>
            <a:ext cx="5760000" cy="540000"/>
          </a:xfrm>
        </p:spPr>
        <p:txBody>
          <a:bodyPr/>
          <a:lstStyle>
            <a:lvl1pPr>
              <a:lnSpc>
                <a:spcPct val="1000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00.00.00</a:t>
            </a:r>
          </a:p>
        </p:txBody>
      </p:sp>
      <p:sp>
        <p:nvSpPr>
          <p:cNvPr id="23" name="Graphique 21">
            <a:extLst>
              <a:ext uri="{FF2B5EF4-FFF2-40B4-BE49-F238E27FC236}">
                <a16:creationId xmlns:a16="http://schemas.microsoft.com/office/drawing/2014/main" id="{2ABC28A5-7B66-0B83-8768-182E9A9AAF1A}"/>
              </a:ext>
            </a:extLst>
          </p:cNvPr>
          <p:cNvSpPr>
            <a:spLocks noChangeAspect="1"/>
          </p:cNvSpPr>
          <p:nvPr/>
        </p:nvSpPr>
        <p:spPr bwMode="gray">
          <a:xfrm>
            <a:off x="719999" y="5400000"/>
            <a:ext cx="2278800" cy="767351"/>
          </a:xfrm>
          <a:custGeom>
            <a:avLst/>
            <a:gdLst>
              <a:gd name="connsiteX0" fmla="*/ 669893 w 1709061"/>
              <a:gd name="connsiteY0" fmla="*/ 336804 h 575500"/>
              <a:gd name="connsiteX1" fmla="*/ 755876 w 1709061"/>
              <a:gd name="connsiteY1" fmla="*/ 316582 h 575500"/>
              <a:gd name="connsiteX2" fmla="*/ 755876 w 1709061"/>
              <a:gd name="connsiteY2" fmla="*/ 209683 h 575500"/>
              <a:gd name="connsiteX3" fmla="*/ 677113 w 1709061"/>
              <a:gd name="connsiteY3" fmla="*/ 209683 h 575500"/>
              <a:gd name="connsiteX4" fmla="*/ 677113 w 1709061"/>
              <a:gd name="connsiteY4" fmla="*/ 241830 h 575500"/>
              <a:gd name="connsiteX5" fmla="*/ 722290 w 1709061"/>
              <a:gd name="connsiteY5" fmla="*/ 241830 h 575500"/>
              <a:gd name="connsiteX6" fmla="*/ 722290 w 1709061"/>
              <a:gd name="connsiteY6" fmla="*/ 294370 h 575500"/>
              <a:gd name="connsiteX7" fmla="*/ 719099 w 1709061"/>
              <a:gd name="connsiteY7" fmla="*/ 295466 h 575500"/>
              <a:gd name="connsiteX8" fmla="*/ 670903 w 1709061"/>
              <a:gd name="connsiteY8" fmla="*/ 305391 h 575500"/>
              <a:gd name="connsiteX9" fmla="*/ 603056 w 1709061"/>
              <a:gd name="connsiteY9" fmla="*/ 278130 h 575500"/>
              <a:gd name="connsiteX10" fmla="*/ 576691 w 1709061"/>
              <a:gd name="connsiteY10" fmla="*/ 207883 h 575500"/>
              <a:gd name="connsiteX11" fmla="*/ 603056 w 1709061"/>
              <a:gd name="connsiteY11" fmla="*/ 138722 h 575500"/>
              <a:gd name="connsiteX12" fmla="*/ 667874 w 1709061"/>
              <a:gd name="connsiteY12" fmla="*/ 110557 h 575500"/>
              <a:gd name="connsiteX13" fmla="*/ 751161 w 1709061"/>
              <a:gd name="connsiteY13" fmla="*/ 136741 h 575500"/>
              <a:gd name="connsiteX14" fmla="*/ 751161 w 1709061"/>
              <a:gd name="connsiteY14" fmla="*/ 99898 h 575500"/>
              <a:gd name="connsiteX15" fmla="*/ 706164 w 1709061"/>
              <a:gd name="connsiteY15" fmla="*/ 83010 h 575500"/>
              <a:gd name="connsiteX16" fmla="*/ 668550 w 1709061"/>
              <a:gd name="connsiteY16" fmla="*/ 78419 h 575500"/>
              <a:gd name="connsiteX17" fmla="*/ 578044 w 1709061"/>
              <a:gd name="connsiteY17" fmla="*/ 115967 h 575500"/>
              <a:gd name="connsiteX18" fmla="*/ 541934 w 1709061"/>
              <a:gd name="connsiteY18" fmla="*/ 210045 h 575500"/>
              <a:gd name="connsiteX19" fmla="*/ 576786 w 1709061"/>
              <a:gd name="connsiteY19" fmla="*/ 300247 h 575500"/>
              <a:gd name="connsiteX20" fmla="*/ 669893 w 1709061"/>
              <a:gd name="connsiteY20" fmla="*/ 336804 h 575500"/>
              <a:gd name="connsiteX21" fmla="*/ 1298972 w 1709061"/>
              <a:gd name="connsiteY21" fmla="*/ 336804 h 575500"/>
              <a:gd name="connsiteX22" fmla="*/ 1384945 w 1709061"/>
              <a:gd name="connsiteY22" fmla="*/ 316582 h 575500"/>
              <a:gd name="connsiteX23" fmla="*/ 1384945 w 1709061"/>
              <a:gd name="connsiteY23" fmla="*/ 209683 h 575500"/>
              <a:gd name="connsiteX24" fmla="*/ 1306192 w 1709061"/>
              <a:gd name="connsiteY24" fmla="*/ 209683 h 575500"/>
              <a:gd name="connsiteX25" fmla="*/ 1306192 w 1709061"/>
              <a:gd name="connsiteY25" fmla="*/ 241830 h 575500"/>
              <a:gd name="connsiteX26" fmla="*/ 1351359 w 1709061"/>
              <a:gd name="connsiteY26" fmla="*/ 241830 h 575500"/>
              <a:gd name="connsiteX27" fmla="*/ 1351359 w 1709061"/>
              <a:gd name="connsiteY27" fmla="*/ 294370 h 575500"/>
              <a:gd name="connsiteX28" fmla="*/ 1348178 w 1709061"/>
              <a:gd name="connsiteY28" fmla="*/ 295466 h 575500"/>
              <a:gd name="connsiteX29" fmla="*/ 1299982 w 1709061"/>
              <a:gd name="connsiteY29" fmla="*/ 305391 h 575500"/>
              <a:gd name="connsiteX30" fmla="*/ 1232135 w 1709061"/>
              <a:gd name="connsiteY30" fmla="*/ 278130 h 575500"/>
              <a:gd name="connsiteX31" fmla="*/ 1205760 w 1709061"/>
              <a:gd name="connsiteY31" fmla="*/ 207883 h 575500"/>
              <a:gd name="connsiteX32" fmla="*/ 1232135 w 1709061"/>
              <a:gd name="connsiteY32" fmla="*/ 138722 h 575500"/>
              <a:gd name="connsiteX33" fmla="*/ 1296953 w 1709061"/>
              <a:gd name="connsiteY33" fmla="*/ 110557 h 575500"/>
              <a:gd name="connsiteX34" fmla="*/ 1380239 w 1709061"/>
              <a:gd name="connsiteY34" fmla="*/ 136741 h 575500"/>
              <a:gd name="connsiteX35" fmla="*/ 1380239 w 1709061"/>
              <a:gd name="connsiteY35" fmla="*/ 99898 h 575500"/>
              <a:gd name="connsiteX36" fmla="*/ 1335243 w 1709061"/>
              <a:gd name="connsiteY36" fmla="*/ 83010 h 575500"/>
              <a:gd name="connsiteX37" fmla="*/ 1297619 w 1709061"/>
              <a:gd name="connsiteY37" fmla="*/ 78419 h 575500"/>
              <a:gd name="connsiteX38" fmla="*/ 1207113 w 1709061"/>
              <a:gd name="connsiteY38" fmla="*/ 115967 h 575500"/>
              <a:gd name="connsiteX39" fmla="*/ 1171004 w 1709061"/>
              <a:gd name="connsiteY39" fmla="*/ 210045 h 575500"/>
              <a:gd name="connsiteX40" fmla="*/ 1205846 w 1709061"/>
              <a:gd name="connsiteY40" fmla="*/ 300247 h 575500"/>
              <a:gd name="connsiteX41" fmla="*/ 1298972 w 1709061"/>
              <a:gd name="connsiteY41" fmla="*/ 336804 h 575500"/>
              <a:gd name="connsiteX42" fmla="*/ 1549251 w 1709061"/>
              <a:gd name="connsiteY42" fmla="*/ 301409 h 575500"/>
              <a:gd name="connsiteX43" fmla="*/ 1446647 w 1709061"/>
              <a:gd name="connsiteY43" fmla="*/ 301409 h 575500"/>
              <a:gd name="connsiteX44" fmla="*/ 1446647 w 1709061"/>
              <a:gd name="connsiteY44" fmla="*/ 223047 h 575500"/>
              <a:gd name="connsiteX45" fmla="*/ 1542707 w 1709061"/>
              <a:gd name="connsiteY45" fmla="*/ 223047 h 575500"/>
              <a:gd name="connsiteX46" fmla="*/ 1542707 w 1709061"/>
              <a:gd name="connsiteY46" fmla="*/ 190729 h 575500"/>
              <a:gd name="connsiteX47" fmla="*/ 1446647 w 1709061"/>
              <a:gd name="connsiteY47" fmla="*/ 190729 h 575500"/>
              <a:gd name="connsiteX48" fmla="*/ 1446647 w 1709061"/>
              <a:gd name="connsiteY48" fmla="*/ 113805 h 575500"/>
              <a:gd name="connsiteX49" fmla="*/ 1546060 w 1709061"/>
              <a:gd name="connsiteY49" fmla="*/ 113805 h 575500"/>
              <a:gd name="connsiteX50" fmla="*/ 1546060 w 1709061"/>
              <a:gd name="connsiteY50" fmla="*/ 81658 h 575500"/>
              <a:gd name="connsiteX51" fmla="*/ 1413062 w 1709061"/>
              <a:gd name="connsiteY51" fmla="*/ 81658 h 575500"/>
              <a:gd name="connsiteX52" fmla="*/ 1413062 w 1709061"/>
              <a:gd name="connsiteY52" fmla="*/ 333556 h 575500"/>
              <a:gd name="connsiteX53" fmla="*/ 1549260 w 1709061"/>
              <a:gd name="connsiteY53" fmla="*/ 333556 h 575500"/>
              <a:gd name="connsiteX54" fmla="*/ 1549260 w 1709061"/>
              <a:gd name="connsiteY54" fmla="*/ 301409 h 575500"/>
              <a:gd name="connsiteX55" fmla="*/ 1620898 w 1709061"/>
              <a:gd name="connsiteY55" fmla="*/ 211550 h 575500"/>
              <a:gd name="connsiteX56" fmla="*/ 1646425 w 1709061"/>
              <a:gd name="connsiteY56" fmla="*/ 228219 h 575500"/>
              <a:gd name="connsiteX57" fmla="*/ 1677324 w 1709061"/>
              <a:gd name="connsiteY57" fmla="*/ 271920 h 575500"/>
              <a:gd name="connsiteX58" fmla="*/ 1666818 w 1709061"/>
              <a:gd name="connsiteY58" fmla="*/ 295580 h 575500"/>
              <a:gd name="connsiteX59" fmla="*/ 1640529 w 1709061"/>
              <a:gd name="connsiteY59" fmla="*/ 305019 h 575500"/>
              <a:gd name="connsiteX60" fmla="*/ 1577559 w 1709061"/>
              <a:gd name="connsiteY60" fmla="*/ 267967 h 575500"/>
              <a:gd name="connsiteX61" fmla="*/ 1577559 w 1709061"/>
              <a:gd name="connsiteY61" fmla="*/ 313830 h 575500"/>
              <a:gd name="connsiteX62" fmla="*/ 1640862 w 1709061"/>
              <a:gd name="connsiteY62" fmla="*/ 336804 h 575500"/>
              <a:gd name="connsiteX63" fmla="*/ 1689992 w 1709061"/>
              <a:gd name="connsiteY63" fmla="*/ 317849 h 575500"/>
              <a:gd name="connsiteX64" fmla="*/ 1708890 w 1709061"/>
              <a:gd name="connsiteY64" fmla="*/ 268557 h 575500"/>
              <a:gd name="connsiteX65" fmla="*/ 1665961 w 1709061"/>
              <a:gd name="connsiteY65" fmla="*/ 198368 h 575500"/>
              <a:gd name="connsiteX66" fmla="*/ 1640310 w 1709061"/>
              <a:gd name="connsiteY66" fmla="*/ 182051 h 575500"/>
              <a:gd name="connsiteX67" fmla="*/ 1615240 w 1709061"/>
              <a:gd name="connsiteY67" fmla="*/ 161277 h 575500"/>
              <a:gd name="connsiteX68" fmla="*/ 1607458 w 1709061"/>
              <a:gd name="connsiteY68" fmla="*/ 140056 h 575500"/>
              <a:gd name="connsiteX69" fmla="*/ 1618031 w 1709061"/>
              <a:gd name="connsiteY69" fmla="*/ 119110 h 575500"/>
              <a:gd name="connsiteX70" fmla="*/ 1645063 w 1709061"/>
              <a:gd name="connsiteY70" fmla="*/ 110928 h 575500"/>
              <a:gd name="connsiteX71" fmla="*/ 1699641 w 1709061"/>
              <a:gd name="connsiteY71" fmla="*/ 137151 h 575500"/>
              <a:gd name="connsiteX72" fmla="*/ 1699641 w 1709061"/>
              <a:gd name="connsiteY72" fmla="*/ 96164 h 575500"/>
              <a:gd name="connsiteX73" fmla="*/ 1645739 w 1709061"/>
              <a:gd name="connsiteY73" fmla="*/ 78429 h 575500"/>
              <a:gd name="connsiteX74" fmla="*/ 1595780 w 1709061"/>
              <a:gd name="connsiteY74" fmla="*/ 97022 h 575500"/>
              <a:gd name="connsiteX75" fmla="*/ 1576549 w 1709061"/>
              <a:gd name="connsiteY75" fmla="*/ 145428 h 575500"/>
              <a:gd name="connsiteX76" fmla="*/ 1586713 w 1709061"/>
              <a:gd name="connsiteY76" fmla="*/ 180547 h 575500"/>
              <a:gd name="connsiteX77" fmla="*/ 1620898 w 1709061"/>
              <a:gd name="connsiteY77" fmla="*/ 211550 h 575500"/>
              <a:gd name="connsiteX78" fmla="*/ 1091956 w 1709061"/>
              <a:gd name="connsiteY78" fmla="*/ 412671 h 575500"/>
              <a:gd name="connsiteX79" fmla="*/ 1072429 w 1709061"/>
              <a:gd name="connsiteY79" fmla="*/ 433549 h 575500"/>
              <a:gd name="connsiteX80" fmla="*/ 1109615 w 1709061"/>
              <a:gd name="connsiteY80" fmla="*/ 433549 h 575500"/>
              <a:gd name="connsiteX81" fmla="*/ 1091956 w 1709061"/>
              <a:gd name="connsiteY81" fmla="*/ 412671 h 575500"/>
              <a:gd name="connsiteX82" fmla="*/ 1604477 w 1709061"/>
              <a:gd name="connsiteY82" fmla="*/ 412671 h 575500"/>
              <a:gd name="connsiteX83" fmla="*/ 1584931 w 1709061"/>
              <a:gd name="connsiteY83" fmla="*/ 433549 h 575500"/>
              <a:gd name="connsiteX84" fmla="*/ 1622127 w 1709061"/>
              <a:gd name="connsiteY84" fmla="*/ 433549 h 575500"/>
              <a:gd name="connsiteX85" fmla="*/ 1604477 w 1709061"/>
              <a:gd name="connsiteY85" fmla="*/ 412671 h 575500"/>
              <a:gd name="connsiteX86" fmla="*/ 882282 w 1709061"/>
              <a:gd name="connsiteY86" fmla="*/ 413661 h 575500"/>
              <a:gd name="connsiteX87" fmla="*/ 861031 w 1709061"/>
              <a:gd name="connsiteY87" fmla="*/ 440350 h 575500"/>
              <a:gd name="connsiteX88" fmla="*/ 882282 w 1709061"/>
              <a:gd name="connsiteY88" fmla="*/ 467040 h 575500"/>
              <a:gd name="connsiteX89" fmla="*/ 903542 w 1709061"/>
              <a:gd name="connsiteY89" fmla="*/ 440350 h 575500"/>
              <a:gd name="connsiteX90" fmla="*/ 882282 w 1709061"/>
              <a:gd name="connsiteY90" fmla="*/ 413661 h 575500"/>
              <a:gd name="connsiteX91" fmla="*/ 1469412 w 1709061"/>
              <a:gd name="connsiteY91" fmla="*/ 412661 h 575500"/>
              <a:gd name="connsiteX92" fmla="*/ 1449876 w 1709061"/>
              <a:gd name="connsiteY92" fmla="*/ 433540 h 575500"/>
              <a:gd name="connsiteX93" fmla="*/ 1487062 w 1709061"/>
              <a:gd name="connsiteY93" fmla="*/ 433540 h 575500"/>
              <a:gd name="connsiteX94" fmla="*/ 1469412 w 1709061"/>
              <a:gd name="connsiteY94" fmla="*/ 412661 h 575500"/>
              <a:gd name="connsiteX95" fmla="*/ 1255967 w 1709061"/>
              <a:gd name="connsiteY95" fmla="*/ 369008 h 575500"/>
              <a:gd name="connsiteX96" fmla="*/ 1222524 w 1709061"/>
              <a:gd name="connsiteY96" fmla="*/ 389544 h 575500"/>
              <a:gd name="connsiteX97" fmla="*/ 1232678 w 1709061"/>
              <a:gd name="connsiteY97" fmla="*/ 405546 h 575500"/>
              <a:gd name="connsiteX98" fmla="*/ 1255967 w 1709061"/>
              <a:gd name="connsiteY98" fmla="*/ 369008 h 575500"/>
              <a:gd name="connsiteX99" fmla="*/ 1200122 w 1709061"/>
              <a:gd name="connsiteY99" fmla="*/ 354292 h 575500"/>
              <a:gd name="connsiteX100" fmla="*/ 1220714 w 1709061"/>
              <a:gd name="connsiteY100" fmla="*/ 386696 h 575500"/>
              <a:gd name="connsiteX101" fmla="*/ 1264434 w 1709061"/>
              <a:gd name="connsiteY101" fmla="*/ 360216 h 575500"/>
              <a:gd name="connsiteX102" fmla="*/ 1235697 w 1709061"/>
              <a:gd name="connsiteY102" fmla="*/ 410318 h 575500"/>
              <a:gd name="connsiteX103" fmla="*/ 1262967 w 1709061"/>
              <a:gd name="connsiteY103" fmla="*/ 453342 h 575500"/>
              <a:gd name="connsiteX104" fmla="*/ 1276226 w 1709061"/>
              <a:gd name="connsiteY104" fmla="*/ 409766 h 575500"/>
              <a:gd name="connsiteX105" fmla="*/ 1276722 w 1709061"/>
              <a:gd name="connsiteY105" fmla="*/ 409299 h 575500"/>
              <a:gd name="connsiteX106" fmla="*/ 1264996 w 1709061"/>
              <a:gd name="connsiteY106" fmla="*/ 456552 h 575500"/>
              <a:gd name="connsiteX107" fmla="*/ 1273921 w 1709061"/>
              <a:gd name="connsiteY107" fmla="*/ 470640 h 575500"/>
              <a:gd name="connsiteX108" fmla="*/ 1317450 w 1709061"/>
              <a:gd name="connsiteY108" fmla="*/ 485261 h 575500"/>
              <a:gd name="connsiteX109" fmla="*/ 1316488 w 1709061"/>
              <a:gd name="connsiteY109" fmla="*/ 491652 h 575500"/>
              <a:gd name="connsiteX110" fmla="*/ 1275969 w 1709061"/>
              <a:gd name="connsiteY110" fmla="*/ 491138 h 575500"/>
              <a:gd name="connsiteX111" fmla="*/ 1246156 w 1709061"/>
              <a:gd name="connsiteY111" fmla="*/ 477250 h 575500"/>
              <a:gd name="connsiteX112" fmla="*/ 1237364 w 1709061"/>
              <a:gd name="connsiteY112" fmla="*/ 482298 h 575500"/>
              <a:gd name="connsiteX113" fmla="*/ 1204484 w 1709061"/>
              <a:gd name="connsiteY113" fmla="*/ 414576 h 575500"/>
              <a:gd name="connsiteX114" fmla="*/ 1164241 w 1709061"/>
              <a:gd name="connsiteY114" fmla="*/ 354340 h 575500"/>
              <a:gd name="connsiteX115" fmla="*/ 1192435 w 1709061"/>
              <a:gd name="connsiteY115" fmla="*/ 354340 h 575500"/>
              <a:gd name="connsiteX116" fmla="*/ 1115435 w 1709061"/>
              <a:gd name="connsiteY116" fmla="*/ 234991 h 575500"/>
              <a:gd name="connsiteX117" fmla="*/ 1088489 w 1709061"/>
              <a:gd name="connsiteY117" fmla="*/ 212884 h 575500"/>
              <a:gd name="connsiteX118" fmla="*/ 1092079 w 1709061"/>
              <a:gd name="connsiteY118" fmla="*/ 211264 h 575500"/>
              <a:gd name="connsiteX119" fmla="*/ 1118968 w 1709061"/>
              <a:gd name="connsiteY119" fmla="*/ 189681 h 575500"/>
              <a:gd name="connsiteX120" fmla="*/ 1129208 w 1709061"/>
              <a:gd name="connsiteY120" fmla="*/ 151600 h 575500"/>
              <a:gd name="connsiteX121" fmla="*/ 1108301 w 1709061"/>
              <a:gd name="connsiteY121" fmla="*/ 100317 h 575500"/>
              <a:gd name="connsiteX122" fmla="*/ 1051798 w 1709061"/>
              <a:gd name="connsiteY122" fmla="*/ 81353 h 575500"/>
              <a:gd name="connsiteX123" fmla="*/ 993029 w 1709061"/>
              <a:gd name="connsiteY123" fmla="*/ 81353 h 575500"/>
              <a:gd name="connsiteX124" fmla="*/ 993029 w 1709061"/>
              <a:gd name="connsiteY124" fmla="*/ 82010 h 575500"/>
              <a:gd name="connsiteX125" fmla="*/ 991591 w 1709061"/>
              <a:gd name="connsiteY125" fmla="*/ 82010 h 575500"/>
              <a:gd name="connsiteX126" fmla="*/ 991591 w 1709061"/>
              <a:gd name="connsiteY126" fmla="*/ 333699 h 575500"/>
              <a:gd name="connsiteX127" fmla="*/ 886492 w 1709061"/>
              <a:gd name="connsiteY127" fmla="*/ 80229 h 575500"/>
              <a:gd name="connsiteX128" fmla="*/ 862889 w 1709061"/>
              <a:gd name="connsiteY128" fmla="*/ 80229 h 575500"/>
              <a:gd name="connsiteX129" fmla="*/ 762124 w 1709061"/>
              <a:gd name="connsiteY129" fmla="*/ 333928 h 575500"/>
              <a:gd name="connsiteX130" fmla="*/ 796633 w 1709061"/>
              <a:gd name="connsiteY130" fmla="*/ 333928 h 575500"/>
              <a:gd name="connsiteX131" fmla="*/ 825941 w 1709061"/>
              <a:gd name="connsiteY131" fmla="*/ 259166 h 575500"/>
              <a:gd name="connsiteX132" fmla="*/ 926040 w 1709061"/>
              <a:gd name="connsiteY132" fmla="*/ 259166 h 575500"/>
              <a:gd name="connsiteX133" fmla="*/ 957301 w 1709061"/>
              <a:gd name="connsiteY133" fmla="*/ 333928 h 575500"/>
              <a:gd name="connsiteX134" fmla="*/ 991581 w 1709061"/>
              <a:gd name="connsiteY134" fmla="*/ 333928 h 575500"/>
              <a:gd name="connsiteX135" fmla="*/ 991581 w 1709061"/>
              <a:gd name="connsiteY135" fmla="*/ 334270 h 575500"/>
              <a:gd name="connsiteX136" fmla="*/ 1025166 w 1709061"/>
              <a:gd name="connsiteY136" fmla="*/ 334270 h 575500"/>
              <a:gd name="connsiteX137" fmla="*/ 1025166 w 1709061"/>
              <a:gd name="connsiteY137" fmla="*/ 333604 h 575500"/>
              <a:gd name="connsiteX138" fmla="*/ 1026595 w 1709061"/>
              <a:gd name="connsiteY138" fmla="*/ 333604 h 575500"/>
              <a:gd name="connsiteX139" fmla="*/ 1026595 w 1709061"/>
              <a:gd name="connsiteY139" fmla="*/ 224466 h 575500"/>
              <a:gd name="connsiteX140" fmla="*/ 1033910 w 1709061"/>
              <a:gd name="connsiteY140" fmla="*/ 224466 h 575500"/>
              <a:gd name="connsiteX141" fmla="*/ 1056789 w 1709061"/>
              <a:gd name="connsiteY141" fmla="*/ 227990 h 575500"/>
              <a:gd name="connsiteX142" fmla="*/ 1076830 w 1709061"/>
              <a:gd name="connsiteY142" fmla="*/ 240649 h 575500"/>
              <a:gd name="connsiteX143" fmla="*/ 1156478 w 1709061"/>
              <a:gd name="connsiteY143" fmla="*/ 354292 h 575500"/>
              <a:gd name="connsiteX144" fmla="*/ 497138 w 1709061"/>
              <a:gd name="connsiteY144" fmla="*/ 354292 h 575500"/>
              <a:gd name="connsiteX145" fmla="*/ 503596 w 1709061"/>
              <a:gd name="connsiteY145" fmla="*/ 298818 h 575500"/>
              <a:gd name="connsiteX146" fmla="*/ 503596 w 1709061"/>
              <a:gd name="connsiteY146" fmla="*/ 0 h 575500"/>
              <a:gd name="connsiteX147" fmla="*/ 0 w 1709061"/>
              <a:gd name="connsiteY147" fmla="*/ 0 h 575500"/>
              <a:gd name="connsiteX148" fmla="*/ 0 w 1709061"/>
              <a:gd name="connsiteY148" fmla="*/ 298818 h 575500"/>
              <a:gd name="connsiteX149" fmla="*/ 173507 w 1709061"/>
              <a:gd name="connsiteY149" fmla="*/ 525361 h 575500"/>
              <a:gd name="connsiteX150" fmla="*/ 251822 w 1709061"/>
              <a:gd name="connsiteY150" fmla="*/ 575501 h 575500"/>
              <a:gd name="connsiteX151" fmla="*/ 330146 w 1709061"/>
              <a:gd name="connsiteY151" fmla="*/ 525361 h 575500"/>
              <a:gd name="connsiteX152" fmla="*/ 365074 w 1709061"/>
              <a:gd name="connsiteY152" fmla="*/ 505921 h 575500"/>
              <a:gd name="connsiteX153" fmla="*/ 374256 w 1709061"/>
              <a:gd name="connsiteY153" fmla="*/ 500491 h 575500"/>
              <a:gd name="connsiteX154" fmla="*/ 1709061 w 1709061"/>
              <a:gd name="connsiteY154" fmla="*/ 500491 h 575500"/>
              <a:gd name="connsiteX155" fmla="*/ 1709061 w 1709061"/>
              <a:gd name="connsiteY155" fmla="*/ 354292 h 575500"/>
              <a:gd name="connsiteX156" fmla="*/ 1200122 w 1709061"/>
              <a:gd name="connsiteY156" fmla="*/ 354292 h 575500"/>
              <a:gd name="connsiteX157" fmla="*/ 839305 w 1709061"/>
              <a:gd name="connsiteY157" fmla="*/ 227019 h 575500"/>
              <a:gd name="connsiteX158" fmla="*/ 874405 w 1709061"/>
              <a:gd name="connsiteY158" fmla="*/ 135655 h 575500"/>
              <a:gd name="connsiteX159" fmla="*/ 912257 w 1709061"/>
              <a:gd name="connsiteY159" fmla="*/ 227019 h 575500"/>
              <a:gd name="connsiteX160" fmla="*/ 839305 w 1709061"/>
              <a:gd name="connsiteY160" fmla="*/ 227019 h 575500"/>
              <a:gd name="connsiteX161" fmla="*/ 1075249 w 1709061"/>
              <a:gd name="connsiteY161" fmla="*/ 187766 h 575500"/>
              <a:gd name="connsiteX162" fmla="*/ 1040225 w 1709061"/>
              <a:gd name="connsiteY162" fmla="*/ 192472 h 575500"/>
              <a:gd name="connsiteX163" fmla="*/ 1027471 w 1709061"/>
              <a:gd name="connsiteY163" fmla="*/ 192472 h 575500"/>
              <a:gd name="connsiteX164" fmla="*/ 1027471 w 1709061"/>
              <a:gd name="connsiteY164" fmla="*/ 112843 h 575500"/>
              <a:gd name="connsiteX165" fmla="*/ 1037539 w 1709061"/>
              <a:gd name="connsiteY165" fmla="*/ 112843 h 575500"/>
              <a:gd name="connsiteX166" fmla="*/ 1072887 w 1709061"/>
              <a:gd name="connsiteY166" fmla="*/ 116815 h 575500"/>
              <a:gd name="connsiteX167" fmla="*/ 1089431 w 1709061"/>
              <a:gd name="connsiteY167" fmla="*/ 130455 h 575500"/>
              <a:gd name="connsiteX168" fmla="*/ 1095308 w 1709061"/>
              <a:gd name="connsiteY168" fmla="*/ 152029 h 575500"/>
              <a:gd name="connsiteX169" fmla="*/ 1090012 w 1709061"/>
              <a:gd name="connsiteY169" fmla="*/ 173603 h 575500"/>
              <a:gd name="connsiteX170" fmla="*/ 1075249 w 1709061"/>
              <a:gd name="connsiteY170" fmla="*/ 187766 h 575500"/>
              <a:gd name="connsiteX171" fmla="*/ 330879 w 1709061"/>
              <a:gd name="connsiteY171" fmla="*/ 467078 h 575500"/>
              <a:gd name="connsiteX172" fmla="*/ 314125 w 1709061"/>
              <a:gd name="connsiteY172" fmla="*/ 489395 h 575500"/>
              <a:gd name="connsiteX173" fmla="*/ 333242 w 1709061"/>
              <a:gd name="connsiteY173" fmla="*/ 498462 h 575500"/>
              <a:gd name="connsiteX174" fmla="*/ 341071 w 1709061"/>
              <a:gd name="connsiteY174" fmla="*/ 498929 h 575500"/>
              <a:gd name="connsiteX175" fmla="*/ 321593 w 1709061"/>
              <a:gd name="connsiteY175" fmla="*/ 509616 h 575500"/>
              <a:gd name="connsiteX176" fmla="*/ 251812 w 1709061"/>
              <a:gd name="connsiteY176" fmla="*/ 553774 h 575500"/>
              <a:gd name="connsiteX177" fmla="*/ 182061 w 1709061"/>
              <a:gd name="connsiteY177" fmla="*/ 509616 h 575500"/>
              <a:gd name="connsiteX178" fmla="*/ 136569 w 1709061"/>
              <a:gd name="connsiteY178" fmla="*/ 483946 h 575500"/>
              <a:gd name="connsiteX179" fmla="*/ 224438 w 1709061"/>
              <a:gd name="connsiteY179" fmla="*/ 469021 h 575500"/>
              <a:gd name="connsiteX180" fmla="*/ 229943 w 1709061"/>
              <a:gd name="connsiteY180" fmla="*/ 456029 h 575500"/>
              <a:gd name="connsiteX181" fmla="*/ 232420 w 1709061"/>
              <a:gd name="connsiteY181" fmla="*/ 442208 h 575500"/>
              <a:gd name="connsiteX182" fmla="*/ 202168 w 1709061"/>
              <a:gd name="connsiteY182" fmla="*/ 425910 h 575500"/>
              <a:gd name="connsiteX183" fmla="*/ 262118 w 1709061"/>
              <a:gd name="connsiteY183" fmla="*/ 362845 h 575500"/>
              <a:gd name="connsiteX184" fmla="*/ 373675 w 1709061"/>
              <a:gd name="connsiteY184" fmla="*/ 432245 h 575500"/>
              <a:gd name="connsiteX185" fmla="*/ 330879 w 1709061"/>
              <a:gd name="connsiteY185" fmla="*/ 467078 h 575500"/>
              <a:gd name="connsiteX186" fmla="*/ 248555 w 1709061"/>
              <a:gd name="connsiteY186" fmla="*/ 65446 h 575500"/>
              <a:gd name="connsiteX187" fmla="*/ 239639 w 1709061"/>
              <a:gd name="connsiteY187" fmla="*/ 57026 h 575500"/>
              <a:gd name="connsiteX188" fmla="*/ 249060 w 1709061"/>
              <a:gd name="connsiteY188" fmla="*/ 55531 h 575500"/>
              <a:gd name="connsiteX189" fmla="*/ 264462 w 1709061"/>
              <a:gd name="connsiteY189" fmla="*/ 60913 h 575500"/>
              <a:gd name="connsiteX190" fmla="*/ 248555 w 1709061"/>
              <a:gd name="connsiteY190" fmla="*/ 65446 h 575500"/>
              <a:gd name="connsiteX191" fmla="*/ 485718 w 1709061"/>
              <a:gd name="connsiteY191" fmla="*/ 298818 h 575500"/>
              <a:gd name="connsiteX192" fmla="*/ 479441 w 1709061"/>
              <a:gd name="connsiteY192" fmla="*/ 351568 h 575500"/>
              <a:gd name="connsiteX193" fmla="*/ 431873 w 1709061"/>
              <a:gd name="connsiteY193" fmla="*/ 434540 h 575500"/>
              <a:gd name="connsiteX194" fmla="*/ 424624 w 1709061"/>
              <a:gd name="connsiteY194" fmla="*/ 441531 h 575500"/>
              <a:gd name="connsiteX195" fmla="*/ 425367 w 1709061"/>
              <a:gd name="connsiteY195" fmla="*/ 427682 h 575500"/>
              <a:gd name="connsiteX196" fmla="*/ 425367 w 1709061"/>
              <a:gd name="connsiteY196" fmla="*/ 414499 h 575500"/>
              <a:gd name="connsiteX197" fmla="*/ 419100 w 1709061"/>
              <a:gd name="connsiteY197" fmla="*/ 389116 h 575500"/>
              <a:gd name="connsiteX198" fmla="*/ 360874 w 1709061"/>
              <a:gd name="connsiteY198" fmla="*/ 315754 h 575500"/>
              <a:gd name="connsiteX199" fmla="*/ 403679 w 1709061"/>
              <a:gd name="connsiteY199" fmla="*/ 278368 h 575500"/>
              <a:gd name="connsiteX200" fmla="*/ 445599 w 1709061"/>
              <a:gd name="connsiteY200" fmla="*/ 248412 h 575500"/>
              <a:gd name="connsiteX201" fmla="*/ 398259 w 1709061"/>
              <a:gd name="connsiteY201" fmla="*/ 273510 h 575500"/>
              <a:gd name="connsiteX202" fmla="*/ 430397 w 1709061"/>
              <a:gd name="connsiteY202" fmla="*/ 240506 h 575500"/>
              <a:gd name="connsiteX203" fmla="*/ 473612 w 1709061"/>
              <a:gd name="connsiteY203" fmla="*/ 185585 h 575500"/>
              <a:gd name="connsiteX204" fmla="*/ 388572 w 1709061"/>
              <a:gd name="connsiteY204" fmla="*/ 252089 h 575500"/>
              <a:gd name="connsiteX205" fmla="*/ 441636 w 1709061"/>
              <a:gd name="connsiteY205" fmla="*/ 200987 h 575500"/>
              <a:gd name="connsiteX206" fmla="*/ 469621 w 1709061"/>
              <a:gd name="connsiteY206" fmla="*/ 140494 h 575500"/>
              <a:gd name="connsiteX207" fmla="*/ 383943 w 1709061"/>
              <a:gd name="connsiteY207" fmla="*/ 229562 h 575500"/>
              <a:gd name="connsiteX208" fmla="*/ 442798 w 1709061"/>
              <a:gd name="connsiteY208" fmla="*/ 149343 h 575500"/>
              <a:gd name="connsiteX209" fmla="*/ 420224 w 1709061"/>
              <a:gd name="connsiteY209" fmla="*/ 65694 h 575500"/>
              <a:gd name="connsiteX210" fmla="*/ 382191 w 1709061"/>
              <a:gd name="connsiteY210" fmla="*/ 102070 h 575500"/>
              <a:gd name="connsiteX211" fmla="*/ 359540 w 1709061"/>
              <a:gd name="connsiteY211" fmla="*/ 162801 h 575500"/>
              <a:gd name="connsiteX212" fmla="*/ 398193 w 1709061"/>
              <a:gd name="connsiteY212" fmla="*/ 125092 h 575500"/>
              <a:gd name="connsiteX213" fmla="*/ 416795 w 1709061"/>
              <a:gd name="connsiteY213" fmla="*/ 132798 h 575500"/>
              <a:gd name="connsiteX214" fmla="*/ 425377 w 1709061"/>
              <a:gd name="connsiteY214" fmla="*/ 78267 h 575500"/>
              <a:gd name="connsiteX215" fmla="*/ 437912 w 1709061"/>
              <a:gd name="connsiteY215" fmla="*/ 136208 h 575500"/>
              <a:gd name="connsiteX216" fmla="*/ 374256 w 1709061"/>
              <a:gd name="connsiteY216" fmla="*/ 206416 h 575500"/>
              <a:gd name="connsiteX217" fmla="*/ 361712 w 1709061"/>
              <a:gd name="connsiteY217" fmla="*/ 299466 h 575500"/>
              <a:gd name="connsiteX218" fmla="*/ 316354 w 1709061"/>
              <a:gd name="connsiteY218" fmla="*/ 201416 h 575500"/>
              <a:gd name="connsiteX219" fmla="*/ 320459 w 1709061"/>
              <a:gd name="connsiteY219" fmla="*/ 209131 h 575500"/>
              <a:gd name="connsiteX220" fmla="*/ 350968 w 1709061"/>
              <a:gd name="connsiteY220" fmla="*/ 60598 h 575500"/>
              <a:gd name="connsiteX221" fmla="*/ 347072 w 1709061"/>
              <a:gd name="connsiteY221" fmla="*/ 53502 h 575500"/>
              <a:gd name="connsiteX222" fmla="*/ 332746 w 1709061"/>
              <a:gd name="connsiteY222" fmla="*/ 50711 h 575500"/>
              <a:gd name="connsiteX223" fmla="*/ 228371 w 1709061"/>
              <a:gd name="connsiteY223" fmla="*/ 56331 h 575500"/>
              <a:gd name="connsiteX224" fmla="*/ 189119 w 1709061"/>
              <a:gd name="connsiteY224" fmla="*/ 62560 h 575500"/>
              <a:gd name="connsiteX225" fmla="*/ 204302 w 1709061"/>
              <a:gd name="connsiteY225" fmla="*/ 104623 h 575500"/>
              <a:gd name="connsiteX226" fmla="*/ 243459 w 1709061"/>
              <a:gd name="connsiteY226" fmla="*/ 94202 h 575500"/>
              <a:gd name="connsiteX227" fmla="*/ 254803 w 1709061"/>
              <a:gd name="connsiteY227" fmla="*/ 117901 h 575500"/>
              <a:gd name="connsiteX228" fmla="*/ 217894 w 1709061"/>
              <a:gd name="connsiteY228" fmla="*/ 110909 h 575500"/>
              <a:gd name="connsiteX229" fmla="*/ 182013 w 1709061"/>
              <a:gd name="connsiteY229" fmla="*/ 109947 h 575500"/>
              <a:gd name="connsiteX230" fmla="*/ 213074 w 1709061"/>
              <a:gd name="connsiteY230" fmla="*/ 123939 h 575500"/>
              <a:gd name="connsiteX231" fmla="*/ 250584 w 1709061"/>
              <a:gd name="connsiteY231" fmla="*/ 130035 h 575500"/>
              <a:gd name="connsiteX232" fmla="*/ 245393 w 1709061"/>
              <a:gd name="connsiteY232" fmla="*/ 136922 h 575500"/>
              <a:gd name="connsiteX233" fmla="*/ 214122 w 1709061"/>
              <a:gd name="connsiteY233" fmla="*/ 129912 h 575500"/>
              <a:gd name="connsiteX234" fmla="*/ 201282 w 1709061"/>
              <a:gd name="connsiteY234" fmla="*/ 160715 h 575500"/>
              <a:gd name="connsiteX235" fmla="*/ 233239 w 1709061"/>
              <a:gd name="connsiteY235" fmla="*/ 165021 h 575500"/>
              <a:gd name="connsiteX236" fmla="*/ 191243 w 1709061"/>
              <a:gd name="connsiteY236" fmla="*/ 191596 h 575500"/>
              <a:gd name="connsiteX237" fmla="*/ 124454 w 1709061"/>
              <a:gd name="connsiteY237" fmla="*/ 77314 h 575500"/>
              <a:gd name="connsiteX238" fmla="*/ 86001 w 1709061"/>
              <a:gd name="connsiteY238" fmla="*/ 66999 h 575500"/>
              <a:gd name="connsiteX239" fmla="*/ 59865 w 1709061"/>
              <a:gd name="connsiteY239" fmla="*/ 77067 h 575500"/>
              <a:gd name="connsiteX240" fmla="*/ 48139 w 1709061"/>
              <a:gd name="connsiteY240" fmla="*/ 90621 h 575500"/>
              <a:gd name="connsiteX241" fmla="*/ 63960 w 1709061"/>
              <a:gd name="connsiteY241" fmla="*/ 124130 h 575500"/>
              <a:gd name="connsiteX242" fmla="*/ 63932 w 1709061"/>
              <a:gd name="connsiteY242" fmla="*/ 133083 h 575500"/>
              <a:gd name="connsiteX243" fmla="*/ 102737 w 1709061"/>
              <a:gd name="connsiteY243" fmla="*/ 132493 h 575500"/>
              <a:gd name="connsiteX244" fmla="*/ 139694 w 1709061"/>
              <a:gd name="connsiteY244" fmla="*/ 202435 h 575500"/>
              <a:gd name="connsiteX245" fmla="*/ 54550 w 1709061"/>
              <a:gd name="connsiteY245" fmla="*/ 217427 h 575500"/>
              <a:gd name="connsiteX246" fmla="*/ 33185 w 1709061"/>
              <a:gd name="connsiteY246" fmla="*/ 235915 h 575500"/>
              <a:gd name="connsiteX247" fmla="*/ 28851 w 1709061"/>
              <a:gd name="connsiteY247" fmla="*/ 255299 h 575500"/>
              <a:gd name="connsiteX248" fmla="*/ 39319 w 1709061"/>
              <a:gd name="connsiteY248" fmla="*/ 270348 h 575500"/>
              <a:gd name="connsiteX249" fmla="*/ 62589 w 1709061"/>
              <a:gd name="connsiteY249" fmla="*/ 275034 h 575500"/>
              <a:gd name="connsiteX250" fmla="*/ 64237 w 1709061"/>
              <a:gd name="connsiteY250" fmla="*/ 280597 h 575500"/>
              <a:gd name="connsiteX251" fmla="*/ 94374 w 1709061"/>
              <a:gd name="connsiteY251" fmla="*/ 256423 h 575500"/>
              <a:gd name="connsiteX252" fmla="*/ 152886 w 1709061"/>
              <a:gd name="connsiteY252" fmla="*/ 247393 h 575500"/>
              <a:gd name="connsiteX253" fmla="*/ 228533 w 1709061"/>
              <a:gd name="connsiteY253" fmla="*/ 308648 h 575500"/>
              <a:gd name="connsiteX254" fmla="*/ 170145 w 1709061"/>
              <a:gd name="connsiteY254" fmla="*/ 435893 h 575500"/>
              <a:gd name="connsiteX255" fmla="*/ 103975 w 1709061"/>
              <a:gd name="connsiteY255" fmla="*/ 441227 h 575500"/>
              <a:gd name="connsiteX256" fmla="*/ 89183 w 1709061"/>
              <a:gd name="connsiteY256" fmla="*/ 450752 h 575500"/>
              <a:gd name="connsiteX257" fmla="*/ 17869 w 1709061"/>
              <a:gd name="connsiteY257" fmla="*/ 298771 h 575500"/>
              <a:gd name="connsiteX258" fmla="*/ 17869 w 1709061"/>
              <a:gd name="connsiteY258" fmla="*/ 17869 h 575500"/>
              <a:gd name="connsiteX259" fmla="*/ 485680 w 1709061"/>
              <a:gd name="connsiteY259" fmla="*/ 17869 h 575500"/>
              <a:gd name="connsiteX260" fmla="*/ 485680 w 1709061"/>
              <a:gd name="connsiteY260" fmla="*/ 298818 h 575500"/>
              <a:gd name="connsiteX261" fmla="*/ 831028 w 1709061"/>
              <a:gd name="connsiteY261" fmla="*/ 395307 h 575500"/>
              <a:gd name="connsiteX262" fmla="*/ 830218 w 1709061"/>
              <a:gd name="connsiteY262" fmla="*/ 395469 h 575500"/>
              <a:gd name="connsiteX263" fmla="*/ 822188 w 1709061"/>
              <a:gd name="connsiteY263" fmla="*/ 391592 h 575500"/>
              <a:gd name="connsiteX264" fmla="*/ 787403 w 1709061"/>
              <a:gd name="connsiteY264" fmla="*/ 391592 h 575500"/>
              <a:gd name="connsiteX265" fmla="*/ 787403 w 1709061"/>
              <a:gd name="connsiteY265" fmla="*/ 422624 h 575500"/>
              <a:gd name="connsiteX266" fmla="*/ 819293 w 1709061"/>
              <a:gd name="connsiteY266" fmla="*/ 422624 h 575500"/>
              <a:gd name="connsiteX267" fmla="*/ 827351 w 1709061"/>
              <a:gd name="connsiteY267" fmla="*/ 419176 h 575500"/>
              <a:gd name="connsiteX268" fmla="*/ 828123 w 1709061"/>
              <a:gd name="connsiteY268" fmla="*/ 417929 h 575500"/>
              <a:gd name="connsiteX269" fmla="*/ 828123 w 1709061"/>
              <a:gd name="connsiteY269" fmla="*/ 437074 h 575500"/>
              <a:gd name="connsiteX270" fmla="*/ 827351 w 1709061"/>
              <a:gd name="connsiteY270" fmla="*/ 435816 h 575500"/>
              <a:gd name="connsiteX271" fmla="*/ 819293 w 1709061"/>
              <a:gd name="connsiteY271" fmla="*/ 432254 h 575500"/>
              <a:gd name="connsiteX272" fmla="*/ 787403 w 1709061"/>
              <a:gd name="connsiteY272" fmla="*/ 432254 h 575500"/>
              <a:gd name="connsiteX273" fmla="*/ 787403 w 1709061"/>
              <a:gd name="connsiteY273" fmla="*/ 465963 h 575500"/>
              <a:gd name="connsiteX274" fmla="*/ 791318 w 1709061"/>
              <a:gd name="connsiteY274" fmla="*/ 473231 h 575500"/>
              <a:gd name="connsiteX275" fmla="*/ 791127 w 1709061"/>
              <a:gd name="connsiteY275" fmla="*/ 474031 h 575500"/>
              <a:gd name="connsiteX276" fmla="*/ 769591 w 1709061"/>
              <a:gd name="connsiteY276" fmla="*/ 474031 h 575500"/>
              <a:gd name="connsiteX277" fmla="*/ 769401 w 1709061"/>
              <a:gd name="connsiteY277" fmla="*/ 473231 h 575500"/>
              <a:gd name="connsiteX278" fmla="*/ 773173 w 1709061"/>
              <a:gd name="connsiteY278" fmla="*/ 465963 h 575500"/>
              <a:gd name="connsiteX279" fmla="*/ 773173 w 1709061"/>
              <a:gd name="connsiteY279" fmla="*/ 390039 h 575500"/>
              <a:gd name="connsiteX280" fmla="*/ 769401 w 1709061"/>
              <a:gd name="connsiteY280" fmla="*/ 382762 h 575500"/>
              <a:gd name="connsiteX281" fmla="*/ 769591 w 1709061"/>
              <a:gd name="connsiteY281" fmla="*/ 381972 h 575500"/>
              <a:gd name="connsiteX282" fmla="*/ 831028 w 1709061"/>
              <a:gd name="connsiteY282" fmla="*/ 381972 h 575500"/>
              <a:gd name="connsiteX283" fmla="*/ 831028 w 1709061"/>
              <a:gd name="connsiteY283" fmla="*/ 395307 h 575500"/>
              <a:gd name="connsiteX284" fmla="*/ 882282 w 1709061"/>
              <a:gd name="connsiteY284" fmla="*/ 475793 h 575500"/>
              <a:gd name="connsiteX285" fmla="*/ 847906 w 1709061"/>
              <a:gd name="connsiteY285" fmla="*/ 440360 h 575500"/>
              <a:gd name="connsiteX286" fmla="*/ 882282 w 1709061"/>
              <a:gd name="connsiteY286" fmla="*/ 404927 h 575500"/>
              <a:gd name="connsiteX287" fmla="*/ 916524 w 1709061"/>
              <a:gd name="connsiteY287" fmla="*/ 440360 h 575500"/>
              <a:gd name="connsiteX288" fmla="*/ 882282 w 1709061"/>
              <a:gd name="connsiteY288" fmla="*/ 475793 h 575500"/>
              <a:gd name="connsiteX289" fmla="*/ 985285 w 1709061"/>
              <a:gd name="connsiteY289" fmla="*/ 420062 h 575500"/>
              <a:gd name="connsiteX290" fmla="*/ 976436 w 1709061"/>
              <a:gd name="connsiteY290" fmla="*/ 414052 h 575500"/>
              <a:gd name="connsiteX291" fmla="*/ 954843 w 1709061"/>
              <a:gd name="connsiteY291" fmla="*/ 434045 h 575500"/>
              <a:gd name="connsiteX292" fmla="*/ 954900 w 1709061"/>
              <a:gd name="connsiteY292" fmla="*/ 465954 h 575500"/>
              <a:gd name="connsiteX293" fmla="*/ 958806 w 1709061"/>
              <a:gd name="connsiteY293" fmla="*/ 473221 h 575500"/>
              <a:gd name="connsiteX294" fmla="*/ 958615 w 1709061"/>
              <a:gd name="connsiteY294" fmla="*/ 474021 h 575500"/>
              <a:gd name="connsiteX295" fmla="*/ 938870 w 1709061"/>
              <a:gd name="connsiteY295" fmla="*/ 474021 h 575500"/>
              <a:gd name="connsiteX296" fmla="*/ 938679 w 1709061"/>
              <a:gd name="connsiteY296" fmla="*/ 473221 h 575500"/>
              <a:gd name="connsiteX297" fmla="*/ 942594 w 1709061"/>
              <a:gd name="connsiteY297" fmla="*/ 465954 h 575500"/>
              <a:gd name="connsiteX298" fmla="*/ 942594 w 1709061"/>
              <a:gd name="connsiteY298" fmla="*/ 414757 h 575500"/>
              <a:gd name="connsiteX299" fmla="*/ 938679 w 1709061"/>
              <a:gd name="connsiteY299" fmla="*/ 407470 h 575500"/>
              <a:gd name="connsiteX300" fmla="*/ 938870 w 1709061"/>
              <a:gd name="connsiteY300" fmla="*/ 406689 h 575500"/>
              <a:gd name="connsiteX301" fmla="*/ 954891 w 1709061"/>
              <a:gd name="connsiteY301" fmla="*/ 406689 h 575500"/>
              <a:gd name="connsiteX302" fmla="*/ 954891 w 1709061"/>
              <a:gd name="connsiteY302" fmla="*/ 422481 h 575500"/>
              <a:gd name="connsiteX303" fmla="*/ 977103 w 1709061"/>
              <a:gd name="connsiteY303" fmla="*/ 404936 h 575500"/>
              <a:gd name="connsiteX304" fmla="*/ 985828 w 1709061"/>
              <a:gd name="connsiteY304" fmla="*/ 406841 h 575500"/>
              <a:gd name="connsiteX305" fmla="*/ 986076 w 1709061"/>
              <a:gd name="connsiteY305" fmla="*/ 419900 h 575500"/>
              <a:gd name="connsiteX306" fmla="*/ 985285 w 1709061"/>
              <a:gd name="connsiteY306" fmla="*/ 420062 h 575500"/>
              <a:gd name="connsiteX307" fmla="*/ 1041168 w 1709061"/>
              <a:gd name="connsiteY307" fmla="*/ 414795 h 575500"/>
              <a:gd name="connsiteX308" fmla="*/ 1018118 w 1709061"/>
              <a:gd name="connsiteY308" fmla="*/ 414795 h 575500"/>
              <a:gd name="connsiteX309" fmla="*/ 1018118 w 1709061"/>
              <a:gd name="connsiteY309" fmla="*/ 457657 h 575500"/>
              <a:gd name="connsiteX310" fmla="*/ 1026947 w 1709061"/>
              <a:gd name="connsiteY310" fmla="*/ 467287 h 575500"/>
              <a:gd name="connsiteX311" fmla="*/ 1040406 w 1709061"/>
              <a:gd name="connsiteY311" fmla="*/ 458696 h 575500"/>
              <a:gd name="connsiteX312" fmla="*/ 1041178 w 1709061"/>
              <a:gd name="connsiteY312" fmla="*/ 457505 h 575500"/>
              <a:gd name="connsiteX313" fmla="*/ 1041178 w 1709061"/>
              <a:gd name="connsiteY313" fmla="*/ 469840 h 575500"/>
              <a:gd name="connsiteX314" fmla="*/ 1024747 w 1709061"/>
              <a:gd name="connsiteY314" fmla="*/ 475783 h 575500"/>
              <a:gd name="connsiteX315" fmla="*/ 1005821 w 1709061"/>
              <a:gd name="connsiteY315" fmla="*/ 458553 h 575500"/>
              <a:gd name="connsiteX316" fmla="*/ 1005821 w 1709061"/>
              <a:gd name="connsiteY316" fmla="*/ 414795 h 575500"/>
              <a:gd name="connsiteX317" fmla="*/ 995896 w 1709061"/>
              <a:gd name="connsiteY317" fmla="*/ 414795 h 575500"/>
              <a:gd name="connsiteX318" fmla="*/ 995896 w 1709061"/>
              <a:gd name="connsiteY318" fmla="*/ 406689 h 575500"/>
              <a:gd name="connsiteX319" fmla="*/ 1005821 w 1709061"/>
              <a:gd name="connsiteY319" fmla="*/ 406689 h 575500"/>
              <a:gd name="connsiteX320" fmla="*/ 1005821 w 1709061"/>
              <a:gd name="connsiteY320" fmla="*/ 392925 h 575500"/>
              <a:gd name="connsiteX321" fmla="*/ 1018127 w 1709061"/>
              <a:gd name="connsiteY321" fmla="*/ 388449 h 575500"/>
              <a:gd name="connsiteX322" fmla="*/ 1018127 w 1709061"/>
              <a:gd name="connsiteY322" fmla="*/ 406689 h 575500"/>
              <a:gd name="connsiteX323" fmla="*/ 1041178 w 1709061"/>
              <a:gd name="connsiteY323" fmla="*/ 406689 h 575500"/>
              <a:gd name="connsiteX324" fmla="*/ 1041178 w 1709061"/>
              <a:gd name="connsiteY324" fmla="*/ 414795 h 575500"/>
              <a:gd name="connsiteX325" fmla="*/ 1122188 w 1709061"/>
              <a:gd name="connsiteY325" fmla="*/ 440407 h 575500"/>
              <a:gd name="connsiteX326" fmla="*/ 1122150 w 1709061"/>
              <a:gd name="connsiteY326" fmla="*/ 440779 h 575500"/>
              <a:gd name="connsiteX327" fmla="*/ 1072106 w 1709061"/>
              <a:gd name="connsiteY327" fmla="*/ 440779 h 575500"/>
              <a:gd name="connsiteX328" fmla="*/ 1095966 w 1709061"/>
              <a:gd name="connsiteY328" fmla="*/ 467430 h 575500"/>
              <a:gd name="connsiteX329" fmla="*/ 1119092 w 1709061"/>
              <a:gd name="connsiteY329" fmla="*/ 454047 h 575500"/>
              <a:gd name="connsiteX330" fmla="*/ 1119864 w 1709061"/>
              <a:gd name="connsiteY330" fmla="*/ 452990 h 575500"/>
              <a:gd name="connsiteX331" fmla="*/ 1119864 w 1709061"/>
              <a:gd name="connsiteY331" fmla="*/ 465830 h 575500"/>
              <a:gd name="connsiteX332" fmla="*/ 1094451 w 1709061"/>
              <a:gd name="connsiteY332" fmla="*/ 475793 h 575500"/>
              <a:gd name="connsiteX333" fmla="*/ 1059104 w 1709061"/>
              <a:gd name="connsiteY333" fmla="*/ 440360 h 575500"/>
              <a:gd name="connsiteX334" fmla="*/ 1092241 w 1709061"/>
              <a:gd name="connsiteY334" fmla="*/ 404936 h 575500"/>
              <a:gd name="connsiteX335" fmla="*/ 1122340 w 1709061"/>
              <a:gd name="connsiteY335" fmla="*/ 437093 h 575500"/>
              <a:gd name="connsiteX336" fmla="*/ 1122188 w 1709061"/>
              <a:gd name="connsiteY336" fmla="*/ 440407 h 575500"/>
              <a:gd name="connsiteX337" fmla="*/ 1455744 w 1709061"/>
              <a:gd name="connsiteY337" fmla="*/ 375942 h 575500"/>
              <a:gd name="connsiteX338" fmla="*/ 1463231 w 1709061"/>
              <a:gd name="connsiteY338" fmla="*/ 379838 h 575500"/>
              <a:gd name="connsiteX339" fmla="*/ 1482576 w 1709061"/>
              <a:gd name="connsiteY339" fmla="*/ 398993 h 575500"/>
              <a:gd name="connsiteX340" fmla="*/ 1476594 w 1709061"/>
              <a:gd name="connsiteY340" fmla="*/ 398993 h 575500"/>
              <a:gd name="connsiteX341" fmla="*/ 1456096 w 1709061"/>
              <a:gd name="connsiteY341" fmla="*/ 387639 h 575500"/>
              <a:gd name="connsiteX342" fmla="*/ 1450219 w 1709061"/>
              <a:gd name="connsiteY342" fmla="*/ 381267 h 575500"/>
              <a:gd name="connsiteX343" fmla="*/ 1455744 w 1709061"/>
              <a:gd name="connsiteY343" fmla="*/ 375942 h 575500"/>
              <a:gd name="connsiteX344" fmla="*/ 1400575 w 1709061"/>
              <a:gd name="connsiteY344" fmla="*/ 380210 h 575500"/>
              <a:gd name="connsiteX345" fmla="*/ 1408729 w 1709061"/>
              <a:gd name="connsiteY345" fmla="*/ 387772 h 575500"/>
              <a:gd name="connsiteX346" fmla="*/ 1400575 w 1709061"/>
              <a:gd name="connsiteY346" fmla="*/ 395221 h 575500"/>
              <a:gd name="connsiteX347" fmla="*/ 1392431 w 1709061"/>
              <a:gd name="connsiteY347" fmla="*/ 387772 h 575500"/>
              <a:gd name="connsiteX348" fmla="*/ 1400575 w 1709061"/>
              <a:gd name="connsiteY348" fmla="*/ 380210 h 575500"/>
              <a:gd name="connsiteX349" fmla="*/ 1370667 w 1709061"/>
              <a:gd name="connsiteY349" fmla="*/ 394497 h 575500"/>
              <a:gd name="connsiteX350" fmla="*/ 1360408 w 1709061"/>
              <a:gd name="connsiteY350" fmla="*/ 388315 h 575500"/>
              <a:gd name="connsiteX351" fmla="*/ 1350197 w 1709061"/>
              <a:gd name="connsiteY351" fmla="*/ 400441 h 575500"/>
              <a:gd name="connsiteX352" fmla="*/ 1350197 w 1709061"/>
              <a:gd name="connsiteY352" fmla="*/ 406689 h 575500"/>
              <a:gd name="connsiteX353" fmla="*/ 1369114 w 1709061"/>
              <a:gd name="connsiteY353" fmla="*/ 406689 h 575500"/>
              <a:gd name="connsiteX354" fmla="*/ 1369114 w 1709061"/>
              <a:gd name="connsiteY354" fmla="*/ 414804 h 575500"/>
              <a:gd name="connsiteX355" fmla="*/ 1350197 w 1709061"/>
              <a:gd name="connsiteY355" fmla="*/ 414804 h 575500"/>
              <a:gd name="connsiteX356" fmla="*/ 1350197 w 1709061"/>
              <a:gd name="connsiteY356" fmla="*/ 465954 h 575500"/>
              <a:gd name="connsiteX357" fmla="*/ 1354112 w 1709061"/>
              <a:gd name="connsiteY357" fmla="*/ 473221 h 575500"/>
              <a:gd name="connsiteX358" fmla="*/ 1353922 w 1709061"/>
              <a:gd name="connsiteY358" fmla="*/ 474021 h 575500"/>
              <a:gd name="connsiteX359" fmla="*/ 1334176 w 1709061"/>
              <a:gd name="connsiteY359" fmla="*/ 474021 h 575500"/>
              <a:gd name="connsiteX360" fmla="*/ 1333986 w 1709061"/>
              <a:gd name="connsiteY360" fmla="*/ 473221 h 575500"/>
              <a:gd name="connsiteX361" fmla="*/ 1337901 w 1709061"/>
              <a:gd name="connsiteY361" fmla="*/ 465954 h 575500"/>
              <a:gd name="connsiteX362" fmla="*/ 1337901 w 1709061"/>
              <a:gd name="connsiteY362" fmla="*/ 414804 h 575500"/>
              <a:gd name="connsiteX363" fmla="*/ 1329195 w 1709061"/>
              <a:gd name="connsiteY363" fmla="*/ 414804 h 575500"/>
              <a:gd name="connsiteX364" fmla="*/ 1329195 w 1709061"/>
              <a:gd name="connsiteY364" fmla="*/ 406689 h 575500"/>
              <a:gd name="connsiteX365" fmla="*/ 1337901 w 1709061"/>
              <a:gd name="connsiteY365" fmla="*/ 406689 h 575500"/>
              <a:gd name="connsiteX366" fmla="*/ 1337901 w 1709061"/>
              <a:gd name="connsiteY366" fmla="*/ 401079 h 575500"/>
              <a:gd name="connsiteX367" fmla="*/ 1359437 w 1709061"/>
              <a:gd name="connsiteY367" fmla="*/ 380210 h 575500"/>
              <a:gd name="connsiteX368" fmla="*/ 1371229 w 1709061"/>
              <a:gd name="connsiteY368" fmla="*/ 383019 h 575500"/>
              <a:gd name="connsiteX369" fmla="*/ 1371448 w 1709061"/>
              <a:gd name="connsiteY369" fmla="*/ 394297 h 575500"/>
              <a:gd name="connsiteX370" fmla="*/ 1370667 w 1709061"/>
              <a:gd name="connsiteY370" fmla="*/ 394497 h 575500"/>
              <a:gd name="connsiteX371" fmla="*/ 1411081 w 1709061"/>
              <a:gd name="connsiteY371" fmla="*/ 474021 h 575500"/>
              <a:gd name="connsiteX372" fmla="*/ 1391336 w 1709061"/>
              <a:gd name="connsiteY372" fmla="*/ 474021 h 575500"/>
              <a:gd name="connsiteX373" fmla="*/ 1391145 w 1709061"/>
              <a:gd name="connsiteY373" fmla="*/ 473221 h 575500"/>
              <a:gd name="connsiteX374" fmla="*/ 1395070 w 1709061"/>
              <a:gd name="connsiteY374" fmla="*/ 465944 h 575500"/>
              <a:gd name="connsiteX375" fmla="*/ 1395070 w 1709061"/>
              <a:gd name="connsiteY375" fmla="*/ 414757 h 575500"/>
              <a:gd name="connsiteX376" fmla="*/ 1391145 w 1709061"/>
              <a:gd name="connsiteY376" fmla="*/ 407470 h 575500"/>
              <a:gd name="connsiteX377" fmla="*/ 1391336 w 1709061"/>
              <a:gd name="connsiteY377" fmla="*/ 406689 h 575500"/>
              <a:gd name="connsiteX378" fmla="*/ 1407357 w 1709061"/>
              <a:gd name="connsiteY378" fmla="*/ 406689 h 575500"/>
              <a:gd name="connsiteX379" fmla="*/ 1407357 w 1709061"/>
              <a:gd name="connsiteY379" fmla="*/ 465944 h 575500"/>
              <a:gd name="connsiteX380" fmla="*/ 1411272 w 1709061"/>
              <a:gd name="connsiteY380" fmla="*/ 473221 h 575500"/>
              <a:gd name="connsiteX381" fmla="*/ 1411081 w 1709061"/>
              <a:gd name="connsiteY381" fmla="*/ 474021 h 575500"/>
              <a:gd name="connsiteX382" fmla="*/ 1499645 w 1709061"/>
              <a:gd name="connsiteY382" fmla="*/ 440398 h 575500"/>
              <a:gd name="connsiteX383" fmla="*/ 1499606 w 1709061"/>
              <a:gd name="connsiteY383" fmla="*/ 440769 h 575500"/>
              <a:gd name="connsiteX384" fmla="*/ 1449553 w 1709061"/>
              <a:gd name="connsiteY384" fmla="*/ 440769 h 575500"/>
              <a:gd name="connsiteX385" fmla="*/ 1473413 w 1709061"/>
              <a:gd name="connsiteY385" fmla="*/ 467411 h 575500"/>
              <a:gd name="connsiteX386" fmla="*/ 1496549 w 1709061"/>
              <a:gd name="connsiteY386" fmla="*/ 454028 h 575500"/>
              <a:gd name="connsiteX387" fmla="*/ 1497311 w 1709061"/>
              <a:gd name="connsiteY387" fmla="*/ 452981 h 575500"/>
              <a:gd name="connsiteX388" fmla="*/ 1497311 w 1709061"/>
              <a:gd name="connsiteY388" fmla="*/ 465820 h 575500"/>
              <a:gd name="connsiteX389" fmla="*/ 1471908 w 1709061"/>
              <a:gd name="connsiteY389" fmla="*/ 475783 h 575500"/>
              <a:gd name="connsiteX390" fmla="*/ 1436551 w 1709061"/>
              <a:gd name="connsiteY390" fmla="*/ 440350 h 575500"/>
              <a:gd name="connsiteX391" fmla="*/ 1469689 w 1709061"/>
              <a:gd name="connsiteY391" fmla="*/ 404917 h 575500"/>
              <a:gd name="connsiteX392" fmla="*/ 1499788 w 1709061"/>
              <a:gd name="connsiteY392" fmla="*/ 437083 h 575500"/>
              <a:gd name="connsiteX393" fmla="*/ 1499645 w 1709061"/>
              <a:gd name="connsiteY393" fmla="*/ 440398 h 575500"/>
              <a:gd name="connsiteX394" fmla="*/ 1564272 w 1709061"/>
              <a:gd name="connsiteY394" fmla="*/ 420062 h 575500"/>
              <a:gd name="connsiteX395" fmla="*/ 1555414 w 1709061"/>
              <a:gd name="connsiteY395" fmla="*/ 414052 h 575500"/>
              <a:gd name="connsiteX396" fmla="*/ 1533820 w 1709061"/>
              <a:gd name="connsiteY396" fmla="*/ 434045 h 575500"/>
              <a:gd name="connsiteX397" fmla="*/ 1533877 w 1709061"/>
              <a:gd name="connsiteY397" fmla="*/ 465954 h 575500"/>
              <a:gd name="connsiteX398" fmla="*/ 1537783 w 1709061"/>
              <a:gd name="connsiteY398" fmla="*/ 473221 h 575500"/>
              <a:gd name="connsiteX399" fmla="*/ 1537592 w 1709061"/>
              <a:gd name="connsiteY399" fmla="*/ 474021 h 575500"/>
              <a:gd name="connsiteX400" fmla="*/ 1517847 w 1709061"/>
              <a:gd name="connsiteY400" fmla="*/ 474021 h 575500"/>
              <a:gd name="connsiteX401" fmla="*/ 1517656 w 1709061"/>
              <a:gd name="connsiteY401" fmla="*/ 473221 h 575500"/>
              <a:gd name="connsiteX402" fmla="*/ 1521571 w 1709061"/>
              <a:gd name="connsiteY402" fmla="*/ 465954 h 575500"/>
              <a:gd name="connsiteX403" fmla="*/ 1521571 w 1709061"/>
              <a:gd name="connsiteY403" fmla="*/ 414757 h 575500"/>
              <a:gd name="connsiteX404" fmla="*/ 1517656 w 1709061"/>
              <a:gd name="connsiteY404" fmla="*/ 407470 h 575500"/>
              <a:gd name="connsiteX405" fmla="*/ 1517847 w 1709061"/>
              <a:gd name="connsiteY405" fmla="*/ 406689 h 575500"/>
              <a:gd name="connsiteX406" fmla="*/ 1533868 w 1709061"/>
              <a:gd name="connsiteY406" fmla="*/ 406689 h 575500"/>
              <a:gd name="connsiteX407" fmla="*/ 1533868 w 1709061"/>
              <a:gd name="connsiteY407" fmla="*/ 422481 h 575500"/>
              <a:gd name="connsiteX408" fmla="*/ 1556080 w 1709061"/>
              <a:gd name="connsiteY408" fmla="*/ 404936 h 575500"/>
              <a:gd name="connsiteX409" fmla="*/ 1564815 w 1709061"/>
              <a:gd name="connsiteY409" fmla="*/ 406841 h 575500"/>
              <a:gd name="connsiteX410" fmla="*/ 1565062 w 1709061"/>
              <a:gd name="connsiteY410" fmla="*/ 419900 h 575500"/>
              <a:gd name="connsiteX411" fmla="*/ 1564272 w 1709061"/>
              <a:gd name="connsiteY411" fmla="*/ 420062 h 575500"/>
              <a:gd name="connsiteX412" fmla="*/ 1634700 w 1709061"/>
              <a:gd name="connsiteY412" fmla="*/ 440407 h 575500"/>
              <a:gd name="connsiteX413" fmla="*/ 1634661 w 1709061"/>
              <a:gd name="connsiteY413" fmla="*/ 440779 h 575500"/>
              <a:gd name="connsiteX414" fmla="*/ 1584617 w 1709061"/>
              <a:gd name="connsiteY414" fmla="*/ 440779 h 575500"/>
              <a:gd name="connsiteX415" fmla="*/ 1608477 w 1709061"/>
              <a:gd name="connsiteY415" fmla="*/ 467430 h 575500"/>
              <a:gd name="connsiteX416" fmla="*/ 1631604 w 1709061"/>
              <a:gd name="connsiteY416" fmla="*/ 454047 h 575500"/>
              <a:gd name="connsiteX417" fmla="*/ 1632366 w 1709061"/>
              <a:gd name="connsiteY417" fmla="*/ 452990 h 575500"/>
              <a:gd name="connsiteX418" fmla="*/ 1632366 w 1709061"/>
              <a:gd name="connsiteY418" fmla="*/ 465830 h 575500"/>
              <a:gd name="connsiteX419" fmla="*/ 1606953 w 1709061"/>
              <a:gd name="connsiteY419" fmla="*/ 475793 h 575500"/>
              <a:gd name="connsiteX420" fmla="*/ 1571616 w 1709061"/>
              <a:gd name="connsiteY420" fmla="*/ 440360 h 575500"/>
              <a:gd name="connsiteX421" fmla="*/ 1604753 w 1709061"/>
              <a:gd name="connsiteY421" fmla="*/ 404936 h 575500"/>
              <a:gd name="connsiteX422" fmla="*/ 1634852 w 1709061"/>
              <a:gd name="connsiteY422" fmla="*/ 437093 h 575500"/>
              <a:gd name="connsiteX423" fmla="*/ 1634700 w 1709061"/>
              <a:gd name="connsiteY423" fmla="*/ 440407 h 575500"/>
              <a:gd name="connsiteX424" fmla="*/ 1236583 w 1709061"/>
              <a:gd name="connsiteY424" fmla="*/ 472792 h 575500"/>
              <a:gd name="connsiteX425" fmla="*/ 1241450 w 1709061"/>
              <a:gd name="connsiteY425" fmla="*/ 470440 h 575500"/>
              <a:gd name="connsiteX426" fmla="*/ 1206541 w 1709061"/>
              <a:gd name="connsiteY426" fmla="*/ 417652 h 575500"/>
              <a:gd name="connsiteX427" fmla="*/ 1236583 w 1709061"/>
              <a:gd name="connsiteY427" fmla="*/ 472792 h 57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</a:cxnLst>
            <a:rect l="l" t="t" r="r" b="b"/>
            <a:pathLst>
              <a:path w="1709061" h="575500">
                <a:moveTo>
                  <a:pt x="669893" y="336804"/>
                </a:moveTo>
                <a:cubicBezTo>
                  <a:pt x="698316" y="336804"/>
                  <a:pt x="726986" y="330060"/>
                  <a:pt x="755876" y="316582"/>
                </a:cubicBezTo>
                <a:lnTo>
                  <a:pt x="755876" y="209683"/>
                </a:lnTo>
                <a:lnTo>
                  <a:pt x="677113" y="209683"/>
                </a:lnTo>
                <a:lnTo>
                  <a:pt x="677113" y="241830"/>
                </a:lnTo>
                <a:lnTo>
                  <a:pt x="722290" y="241830"/>
                </a:lnTo>
                <a:lnTo>
                  <a:pt x="722290" y="294370"/>
                </a:lnTo>
                <a:lnTo>
                  <a:pt x="719099" y="295466"/>
                </a:lnTo>
                <a:cubicBezTo>
                  <a:pt x="700402" y="302085"/>
                  <a:pt x="684333" y="305391"/>
                  <a:pt x="670903" y="305391"/>
                </a:cubicBezTo>
                <a:cubicBezTo>
                  <a:pt x="643252" y="305391"/>
                  <a:pt x="620630" y="296304"/>
                  <a:pt x="603056" y="278130"/>
                </a:cubicBezTo>
                <a:cubicBezTo>
                  <a:pt x="585473" y="259947"/>
                  <a:pt x="576691" y="236534"/>
                  <a:pt x="576691" y="207883"/>
                </a:cubicBezTo>
                <a:cubicBezTo>
                  <a:pt x="576691" y="180556"/>
                  <a:pt x="585473" y="157496"/>
                  <a:pt x="603056" y="138722"/>
                </a:cubicBezTo>
                <a:cubicBezTo>
                  <a:pt x="620620" y="119939"/>
                  <a:pt x="642242" y="110557"/>
                  <a:pt x="667874" y="110557"/>
                </a:cubicBezTo>
                <a:cubicBezTo>
                  <a:pt x="695420" y="110557"/>
                  <a:pt x="723176" y="119282"/>
                  <a:pt x="751161" y="136741"/>
                </a:cubicBezTo>
                <a:lnTo>
                  <a:pt x="751161" y="99898"/>
                </a:lnTo>
                <a:cubicBezTo>
                  <a:pt x="733025" y="91716"/>
                  <a:pt x="718023" y="86087"/>
                  <a:pt x="706164" y="83010"/>
                </a:cubicBezTo>
                <a:cubicBezTo>
                  <a:pt x="694296" y="79943"/>
                  <a:pt x="681761" y="78419"/>
                  <a:pt x="668550" y="78419"/>
                </a:cubicBezTo>
                <a:cubicBezTo>
                  <a:pt x="632279" y="78419"/>
                  <a:pt x="602104" y="90935"/>
                  <a:pt x="578044" y="115967"/>
                </a:cubicBezTo>
                <a:cubicBezTo>
                  <a:pt x="553965" y="141018"/>
                  <a:pt x="541934" y="172374"/>
                  <a:pt x="541934" y="210045"/>
                </a:cubicBezTo>
                <a:cubicBezTo>
                  <a:pt x="541934" y="245802"/>
                  <a:pt x="553555" y="275873"/>
                  <a:pt x="576786" y="300247"/>
                </a:cubicBezTo>
                <a:cubicBezTo>
                  <a:pt x="600008" y="324621"/>
                  <a:pt x="631041" y="336804"/>
                  <a:pt x="669893" y="336804"/>
                </a:cubicBezTo>
                <a:close/>
                <a:moveTo>
                  <a:pt x="1298972" y="336804"/>
                </a:moveTo>
                <a:cubicBezTo>
                  <a:pt x="1327404" y="336804"/>
                  <a:pt x="1356065" y="330060"/>
                  <a:pt x="1384945" y="316582"/>
                </a:cubicBezTo>
                <a:lnTo>
                  <a:pt x="1384945" y="209683"/>
                </a:lnTo>
                <a:lnTo>
                  <a:pt x="1306192" y="209683"/>
                </a:lnTo>
                <a:lnTo>
                  <a:pt x="1306192" y="241830"/>
                </a:lnTo>
                <a:lnTo>
                  <a:pt x="1351359" y="241830"/>
                </a:lnTo>
                <a:lnTo>
                  <a:pt x="1351359" y="294370"/>
                </a:lnTo>
                <a:lnTo>
                  <a:pt x="1348178" y="295466"/>
                </a:lnTo>
                <a:cubicBezTo>
                  <a:pt x="1329481" y="302085"/>
                  <a:pt x="1313412" y="305391"/>
                  <a:pt x="1299982" y="305391"/>
                </a:cubicBezTo>
                <a:cubicBezTo>
                  <a:pt x="1272321" y="305391"/>
                  <a:pt x="1249699" y="296304"/>
                  <a:pt x="1232135" y="278130"/>
                </a:cubicBezTo>
                <a:cubicBezTo>
                  <a:pt x="1214552" y="259947"/>
                  <a:pt x="1205760" y="236534"/>
                  <a:pt x="1205760" y="207883"/>
                </a:cubicBezTo>
                <a:cubicBezTo>
                  <a:pt x="1205760" y="180556"/>
                  <a:pt x="1214552" y="157496"/>
                  <a:pt x="1232135" y="138722"/>
                </a:cubicBezTo>
                <a:cubicBezTo>
                  <a:pt x="1249699" y="119939"/>
                  <a:pt x="1271311" y="110557"/>
                  <a:pt x="1296953" y="110557"/>
                </a:cubicBezTo>
                <a:cubicBezTo>
                  <a:pt x="1324489" y="110557"/>
                  <a:pt x="1352255" y="119282"/>
                  <a:pt x="1380239" y="136741"/>
                </a:cubicBezTo>
                <a:lnTo>
                  <a:pt x="1380239" y="99898"/>
                </a:lnTo>
                <a:cubicBezTo>
                  <a:pt x="1362104" y="91716"/>
                  <a:pt x="1347102" y="86087"/>
                  <a:pt x="1335243" y="83010"/>
                </a:cubicBezTo>
                <a:cubicBezTo>
                  <a:pt x="1323375" y="79943"/>
                  <a:pt x="1310831" y="78419"/>
                  <a:pt x="1297619" y="78419"/>
                </a:cubicBezTo>
                <a:cubicBezTo>
                  <a:pt x="1261348" y="78419"/>
                  <a:pt x="1231173" y="90935"/>
                  <a:pt x="1207113" y="115967"/>
                </a:cubicBezTo>
                <a:cubicBezTo>
                  <a:pt x="1183043" y="141018"/>
                  <a:pt x="1171004" y="172374"/>
                  <a:pt x="1171004" y="210045"/>
                </a:cubicBezTo>
                <a:cubicBezTo>
                  <a:pt x="1171004" y="245802"/>
                  <a:pt x="1182614" y="275873"/>
                  <a:pt x="1205846" y="300247"/>
                </a:cubicBezTo>
                <a:cubicBezTo>
                  <a:pt x="1229077" y="324621"/>
                  <a:pt x="1260119" y="336804"/>
                  <a:pt x="1298972" y="336804"/>
                </a:cubicBezTo>
                <a:close/>
                <a:moveTo>
                  <a:pt x="1549251" y="301409"/>
                </a:moveTo>
                <a:lnTo>
                  <a:pt x="1446647" y="301409"/>
                </a:lnTo>
                <a:lnTo>
                  <a:pt x="1446647" y="223047"/>
                </a:lnTo>
                <a:lnTo>
                  <a:pt x="1542707" y="223047"/>
                </a:lnTo>
                <a:lnTo>
                  <a:pt x="1542707" y="190729"/>
                </a:lnTo>
                <a:lnTo>
                  <a:pt x="1446647" y="190729"/>
                </a:lnTo>
                <a:lnTo>
                  <a:pt x="1446647" y="113805"/>
                </a:lnTo>
                <a:lnTo>
                  <a:pt x="1546060" y="113805"/>
                </a:lnTo>
                <a:lnTo>
                  <a:pt x="1546060" y="81658"/>
                </a:lnTo>
                <a:lnTo>
                  <a:pt x="1413062" y="81658"/>
                </a:lnTo>
                <a:lnTo>
                  <a:pt x="1413062" y="333556"/>
                </a:lnTo>
                <a:lnTo>
                  <a:pt x="1549260" y="333556"/>
                </a:lnTo>
                <a:lnTo>
                  <a:pt x="1549260" y="301409"/>
                </a:lnTo>
                <a:close/>
                <a:moveTo>
                  <a:pt x="1620898" y="211550"/>
                </a:moveTo>
                <a:lnTo>
                  <a:pt x="1646425" y="228219"/>
                </a:lnTo>
                <a:cubicBezTo>
                  <a:pt x="1667027" y="242002"/>
                  <a:pt x="1677324" y="256556"/>
                  <a:pt x="1677324" y="271920"/>
                </a:cubicBezTo>
                <a:cubicBezTo>
                  <a:pt x="1677324" y="281388"/>
                  <a:pt x="1673819" y="289274"/>
                  <a:pt x="1666818" y="295580"/>
                </a:cubicBezTo>
                <a:cubicBezTo>
                  <a:pt x="1659827" y="301876"/>
                  <a:pt x="1651054" y="305019"/>
                  <a:pt x="1640529" y="305019"/>
                </a:cubicBezTo>
                <a:cubicBezTo>
                  <a:pt x="1616688" y="305019"/>
                  <a:pt x="1595695" y="292675"/>
                  <a:pt x="1577559" y="267967"/>
                </a:cubicBezTo>
                <a:lnTo>
                  <a:pt x="1577559" y="313830"/>
                </a:lnTo>
                <a:cubicBezTo>
                  <a:pt x="1596590" y="329146"/>
                  <a:pt x="1617698" y="336804"/>
                  <a:pt x="1640862" y="336804"/>
                </a:cubicBezTo>
                <a:cubicBezTo>
                  <a:pt x="1661017" y="336804"/>
                  <a:pt x="1677391" y="330489"/>
                  <a:pt x="1689992" y="317849"/>
                </a:cubicBezTo>
                <a:cubicBezTo>
                  <a:pt x="1702584" y="305200"/>
                  <a:pt x="1708890" y="288770"/>
                  <a:pt x="1708890" y="268557"/>
                </a:cubicBezTo>
                <a:cubicBezTo>
                  <a:pt x="1708890" y="240135"/>
                  <a:pt x="1694574" y="216751"/>
                  <a:pt x="1665961" y="198368"/>
                </a:cubicBezTo>
                <a:lnTo>
                  <a:pt x="1640310" y="182051"/>
                </a:lnTo>
                <a:cubicBezTo>
                  <a:pt x="1628785" y="174803"/>
                  <a:pt x="1620441" y="167869"/>
                  <a:pt x="1615240" y="161277"/>
                </a:cubicBezTo>
                <a:cubicBezTo>
                  <a:pt x="1610049" y="154686"/>
                  <a:pt x="1607458" y="147619"/>
                  <a:pt x="1607458" y="140056"/>
                </a:cubicBezTo>
                <a:cubicBezTo>
                  <a:pt x="1607458" y="131540"/>
                  <a:pt x="1610973" y="124568"/>
                  <a:pt x="1618031" y="119110"/>
                </a:cubicBezTo>
                <a:cubicBezTo>
                  <a:pt x="1625089" y="113662"/>
                  <a:pt x="1634100" y="110928"/>
                  <a:pt x="1645063" y="110928"/>
                </a:cubicBezTo>
                <a:cubicBezTo>
                  <a:pt x="1664541" y="110928"/>
                  <a:pt x="1682744" y="119672"/>
                  <a:pt x="1699641" y="137151"/>
                </a:cubicBezTo>
                <a:lnTo>
                  <a:pt x="1699641" y="96164"/>
                </a:lnTo>
                <a:cubicBezTo>
                  <a:pt x="1683306" y="84344"/>
                  <a:pt x="1665332" y="78429"/>
                  <a:pt x="1645739" y="78429"/>
                </a:cubicBezTo>
                <a:cubicBezTo>
                  <a:pt x="1625251" y="78429"/>
                  <a:pt x="1608601" y="84630"/>
                  <a:pt x="1595780" y="97022"/>
                </a:cubicBezTo>
                <a:cubicBezTo>
                  <a:pt x="1582960" y="109423"/>
                  <a:pt x="1576549" y="125559"/>
                  <a:pt x="1576549" y="145428"/>
                </a:cubicBezTo>
                <a:cubicBezTo>
                  <a:pt x="1576549" y="158668"/>
                  <a:pt x="1579940" y="170374"/>
                  <a:pt x="1586713" y="180547"/>
                </a:cubicBezTo>
                <a:cubicBezTo>
                  <a:pt x="1593494" y="190700"/>
                  <a:pt x="1604877" y="201044"/>
                  <a:pt x="1620898" y="211550"/>
                </a:cubicBezTo>
                <a:close/>
                <a:moveTo>
                  <a:pt x="1091956" y="412671"/>
                </a:moveTo>
                <a:cubicBezTo>
                  <a:pt x="1081650" y="412671"/>
                  <a:pt x="1074372" y="420462"/>
                  <a:pt x="1072429" y="433549"/>
                </a:cubicBezTo>
                <a:lnTo>
                  <a:pt x="1109615" y="433549"/>
                </a:lnTo>
                <a:cubicBezTo>
                  <a:pt x="1109091" y="420272"/>
                  <a:pt x="1102662" y="412671"/>
                  <a:pt x="1091956" y="412671"/>
                </a:cubicBezTo>
                <a:close/>
                <a:moveTo>
                  <a:pt x="1604477" y="412671"/>
                </a:moveTo>
                <a:cubicBezTo>
                  <a:pt x="1594161" y="412671"/>
                  <a:pt x="1586884" y="420462"/>
                  <a:pt x="1584931" y="433549"/>
                </a:cubicBezTo>
                <a:lnTo>
                  <a:pt x="1622127" y="433549"/>
                </a:lnTo>
                <a:cubicBezTo>
                  <a:pt x="1621603" y="420272"/>
                  <a:pt x="1615183" y="412671"/>
                  <a:pt x="1604477" y="412671"/>
                </a:cubicBezTo>
                <a:close/>
                <a:moveTo>
                  <a:pt x="882282" y="413661"/>
                </a:moveTo>
                <a:cubicBezTo>
                  <a:pt x="869366" y="413661"/>
                  <a:pt x="861031" y="424139"/>
                  <a:pt x="861031" y="440350"/>
                </a:cubicBezTo>
                <a:cubicBezTo>
                  <a:pt x="861031" y="456562"/>
                  <a:pt x="869366" y="467040"/>
                  <a:pt x="882282" y="467040"/>
                </a:cubicBezTo>
                <a:cubicBezTo>
                  <a:pt x="894998" y="467040"/>
                  <a:pt x="903542" y="456314"/>
                  <a:pt x="903542" y="440350"/>
                </a:cubicBezTo>
                <a:cubicBezTo>
                  <a:pt x="903542" y="424396"/>
                  <a:pt x="894998" y="413661"/>
                  <a:pt x="882282" y="413661"/>
                </a:cubicBezTo>
                <a:close/>
                <a:moveTo>
                  <a:pt x="1469412" y="412661"/>
                </a:moveTo>
                <a:cubicBezTo>
                  <a:pt x="1459097" y="412661"/>
                  <a:pt x="1451820" y="420453"/>
                  <a:pt x="1449876" y="433540"/>
                </a:cubicBezTo>
                <a:lnTo>
                  <a:pt x="1487062" y="433540"/>
                </a:lnTo>
                <a:cubicBezTo>
                  <a:pt x="1486538" y="420262"/>
                  <a:pt x="1480118" y="412661"/>
                  <a:pt x="1469412" y="412661"/>
                </a:cubicBezTo>
                <a:close/>
                <a:moveTo>
                  <a:pt x="1255967" y="369008"/>
                </a:moveTo>
                <a:cubicBezTo>
                  <a:pt x="1247327" y="365722"/>
                  <a:pt x="1235459" y="369113"/>
                  <a:pt x="1222524" y="389544"/>
                </a:cubicBezTo>
                <a:cubicBezTo>
                  <a:pt x="1225991" y="395011"/>
                  <a:pt x="1229392" y="400365"/>
                  <a:pt x="1232678" y="405546"/>
                </a:cubicBezTo>
                <a:cubicBezTo>
                  <a:pt x="1256538" y="393106"/>
                  <a:pt x="1265920" y="372789"/>
                  <a:pt x="1255967" y="369008"/>
                </a:cubicBezTo>
                <a:close/>
                <a:moveTo>
                  <a:pt x="1200122" y="354292"/>
                </a:moveTo>
                <a:cubicBezTo>
                  <a:pt x="1207084" y="365246"/>
                  <a:pt x="1214019" y="376152"/>
                  <a:pt x="1220714" y="386696"/>
                </a:cubicBezTo>
                <a:cubicBezTo>
                  <a:pt x="1233335" y="364865"/>
                  <a:pt x="1250880" y="357549"/>
                  <a:pt x="1264434" y="360216"/>
                </a:cubicBezTo>
                <a:cubicBezTo>
                  <a:pt x="1283875" y="364055"/>
                  <a:pt x="1294657" y="392440"/>
                  <a:pt x="1235697" y="410318"/>
                </a:cubicBezTo>
                <a:cubicBezTo>
                  <a:pt x="1246603" y="427520"/>
                  <a:pt x="1256128" y="442551"/>
                  <a:pt x="1262967" y="453342"/>
                </a:cubicBezTo>
                <a:cubicBezTo>
                  <a:pt x="1274245" y="439045"/>
                  <a:pt x="1275760" y="422481"/>
                  <a:pt x="1276226" y="409766"/>
                </a:cubicBezTo>
                <a:lnTo>
                  <a:pt x="1276722" y="409299"/>
                </a:lnTo>
                <a:cubicBezTo>
                  <a:pt x="1277369" y="418795"/>
                  <a:pt x="1275112" y="439007"/>
                  <a:pt x="1264996" y="456552"/>
                </a:cubicBezTo>
                <a:cubicBezTo>
                  <a:pt x="1269883" y="464277"/>
                  <a:pt x="1273102" y="469354"/>
                  <a:pt x="1273921" y="470640"/>
                </a:cubicBezTo>
                <a:cubicBezTo>
                  <a:pt x="1276217" y="474240"/>
                  <a:pt x="1285151" y="485261"/>
                  <a:pt x="1317450" y="485261"/>
                </a:cubicBezTo>
                <a:lnTo>
                  <a:pt x="1316488" y="491652"/>
                </a:lnTo>
                <a:cubicBezTo>
                  <a:pt x="1296553" y="491652"/>
                  <a:pt x="1285370" y="491462"/>
                  <a:pt x="1275969" y="491138"/>
                </a:cubicBezTo>
                <a:cubicBezTo>
                  <a:pt x="1259053" y="490557"/>
                  <a:pt x="1249623" y="481413"/>
                  <a:pt x="1246156" y="477250"/>
                </a:cubicBezTo>
                <a:cubicBezTo>
                  <a:pt x="1243432" y="479117"/>
                  <a:pt x="1240555" y="480860"/>
                  <a:pt x="1237364" y="482298"/>
                </a:cubicBezTo>
                <a:cubicBezTo>
                  <a:pt x="1140190" y="525999"/>
                  <a:pt x="1126036" y="435798"/>
                  <a:pt x="1204484" y="414576"/>
                </a:cubicBezTo>
                <a:cubicBezTo>
                  <a:pt x="1192216" y="396107"/>
                  <a:pt x="1178252" y="375180"/>
                  <a:pt x="1164241" y="354340"/>
                </a:cubicBezTo>
                <a:lnTo>
                  <a:pt x="1192435" y="354340"/>
                </a:lnTo>
                <a:cubicBezTo>
                  <a:pt x="1155773" y="296704"/>
                  <a:pt x="1118606" y="238611"/>
                  <a:pt x="1115435" y="234991"/>
                </a:cubicBezTo>
                <a:cubicBezTo>
                  <a:pt x="1107786" y="226266"/>
                  <a:pt x="1098795" y="216884"/>
                  <a:pt x="1088489" y="212884"/>
                </a:cubicBezTo>
                <a:cubicBezTo>
                  <a:pt x="1089698" y="212360"/>
                  <a:pt x="1090908" y="211836"/>
                  <a:pt x="1092079" y="211264"/>
                </a:cubicBezTo>
                <a:cubicBezTo>
                  <a:pt x="1103271" y="206140"/>
                  <a:pt x="1112806" y="199377"/>
                  <a:pt x="1118968" y="189681"/>
                </a:cubicBezTo>
                <a:cubicBezTo>
                  <a:pt x="1125788" y="178975"/>
                  <a:pt x="1129208" y="166278"/>
                  <a:pt x="1129208" y="151600"/>
                </a:cubicBezTo>
                <a:cubicBezTo>
                  <a:pt x="1129208" y="130045"/>
                  <a:pt x="1122236" y="112947"/>
                  <a:pt x="1108301" y="100317"/>
                </a:cubicBezTo>
                <a:cubicBezTo>
                  <a:pt x="1094365" y="87668"/>
                  <a:pt x="1075535" y="81353"/>
                  <a:pt x="1051798" y="81353"/>
                </a:cubicBezTo>
                <a:lnTo>
                  <a:pt x="993029" y="81353"/>
                </a:lnTo>
                <a:lnTo>
                  <a:pt x="993029" y="82010"/>
                </a:lnTo>
                <a:lnTo>
                  <a:pt x="991591" y="82010"/>
                </a:lnTo>
                <a:lnTo>
                  <a:pt x="991591" y="333699"/>
                </a:lnTo>
                <a:lnTo>
                  <a:pt x="886492" y="80229"/>
                </a:lnTo>
                <a:lnTo>
                  <a:pt x="862889" y="80229"/>
                </a:lnTo>
                <a:lnTo>
                  <a:pt x="762124" y="333928"/>
                </a:lnTo>
                <a:lnTo>
                  <a:pt x="796633" y="333928"/>
                </a:lnTo>
                <a:lnTo>
                  <a:pt x="825941" y="259166"/>
                </a:lnTo>
                <a:lnTo>
                  <a:pt x="926040" y="259166"/>
                </a:lnTo>
                <a:lnTo>
                  <a:pt x="957301" y="333928"/>
                </a:lnTo>
                <a:lnTo>
                  <a:pt x="991581" y="333928"/>
                </a:lnTo>
                <a:lnTo>
                  <a:pt x="991581" y="334270"/>
                </a:lnTo>
                <a:lnTo>
                  <a:pt x="1025166" y="334270"/>
                </a:lnTo>
                <a:lnTo>
                  <a:pt x="1025166" y="333604"/>
                </a:lnTo>
                <a:lnTo>
                  <a:pt x="1026595" y="333604"/>
                </a:lnTo>
                <a:lnTo>
                  <a:pt x="1026595" y="224466"/>
                </a:lnTo>
                <a:lnTo>
                  <a:pt x="1033910" y="224466"/>
                </a:lnTo>
                <a:cubicBezTo>
                  <a:pt x="1044883" y="224466"/>
                  <a:pt x="1051693" y="226305"/>
                  <a:pt x="1056789" y="227990"/>
                </a:cubicBezTo>
                <a:cubicBezTo>
                  <a:pt x="1063381" y="230172"/>
                  <a:pt x="1070896" y="234229"/>
                  <a:pt x="1076830" y="240649"/>
                </a:cubicBezTo>
                <a:cubicBezTo>
                  <a:pt x="1086269" y="250870"/>
                  <a:pt x="1121483" y="302228"/>
                  <a:pt x="1156478" y="354292"/>
                </a:cubicBezTo>
                <a:lnTo>
                  <a:pt x="497138" y="354292"/>
                </a:lnTo>
                <a:cubicBezTo>
                  <a:pt x="501263" y="337499"/>
                  <a:pt x="503596" y="319126"/>
                  <a:pt x="503596" y="298818"/>
                </a:cubicBezTo>
                <a:lnTo>
                  <a:pt x="503596" y="0"/>
                </a:lnTo>
                <a:lnTo>
                  <a:pt x="0" y="0"/>
                </a:lnTo>
                <a:lnTo>
                  <a:pt x="0" y="298818"/>
                </a:lnTo>
                <a:cubicBezTo>
                  <a:pt x="0" y="430930"/>
                  <a:pt x="96193" y="483299"/>
                  <a:pt x="173507" y="525361"/>
                </a:cubicBezTo>
                <a:cubicBezTo>
                  <a:pt x="201578" y="540620"/>
                  <a:pt x="251822" y="575501"/>
                  <a:pt x="251822" y="575501"/>
                </a:cubicBezTo>
                <a:cubicBezTo>
                  <a:pt x="251822" y="575501"/>
                  <a:pt x="302057" y="540620"/>
                  <a:pt x="330146" y="525361"/>
                </a:cubicBezTo>
                <a:cubicBezTo>
                  <a:pt x="341500" y="519179"/>
                  <a:pt x="353273" y="512769"/>
                  <a:pt x="365074" y="505921"/>
                </a:cubicBezTo>
                <a:cubicBezTo>
                  <a:pt x="368132" y="504149"/>
                  <a:pt x="371199" y="502330"/>
                  <a:pt x="374256" y="500491"/>
                </a:cubicBezTo>
                <a:lnTo>
                  <a:pt x="1709061" y="500491"/>
                </a:lnTo>
                <a:lnTo>
                  <a:pt x="1709061" y="354292"/>
                </a:lnTo>
                <a:lnTo>
                  <a:pt x="1200122" y="354292"/>
                </a:lnTo>
                <a:close/>
                <a:moveTo>
                  <a:pt x="839305" y="227019"/>
                </a:moveTo>
                <a:lnTo>
                  <a:pt x="874405" y="135655"/>
                </a:lnTo>
                <a:lnTo>
                  <a:pt x="912257" y="227019"/>
                </a:lnTo>
                <a:lnTo>
                  <a:pt x="839305" y="227019"/>
                </a:lnTo>
                <a:close/>
                <a:moveTo>
                  <a:pt x="1075249" y="187766"/>
                </a:moveTo>
                <a:cubicBezTo>
                  <a:pt x="1068915" y="190910"/>
                  <a:pt x="1057247" y="192472"/>
                  <a:pt x="1040225" y="192472"/>
                </a:cubicBezTo>
                <a:lnTo>
                  <a:pt x="1027471" y="192472"/>
                </a:lnTo>
                <a:lnTo>
                  <a:pt x="1027471" y="112843"/>
                </a:lnTo>
                <a:lnTo>
                  <a:pt x="1037539" y="112843"/>
                </a:lnTo>
                <a:cubicBezTo>
                  <a:pt x="1053998" y="112843"/>
                  <a:pt x="1065771" y="114167"/>
                  <a:pt x="1072887" y="116815"/>
                </a:cubicBezTo>
                <a:cubicBezTo>
                  <a:pt x="1080002" y="119463"/>
                  <a:pt x="1085507" y="124016"/>
                  <a:pt x="1089431" y="130455"/>
                </a:cubicBezTo>
                <a:cubicBezTo>
                  <a:pt x="1093346" y="136893"/>
                  <a:pt x="1095308" y="144085"/>
                  <a:pt x="1095308" y="152029"/>
                </a:cubicBezTo>
                <a:cubicBezTo>
                  <a:pt x="1095308" y="160096"/>
                  <a:pt x="1093537" y="167297"/>
                  <a:pt x="1090012" y="173603"/>
                </a:cubicBezTo>
                <a:cubicBezTo>
                  <a:pt x="1086488" y="179918"/>
                  <a:pt x="1081564" y="184642"/>
                  <a:pt x="1075249" y="187766"/>
                </a:cubicBezTo>
                <a:close/>
                <a:moveTo>
                  <a:pt x="330879" y="467078"/>
                </a:moveTo>
                <a:cubicBezTo>
                  <a:pt x="319964" y="471259"/>
                  <a:pt x="314820" y="469945"/>
                  <a:pt x="314125" y="489395"/>
                </a:cubicBezTo>
                <a:cubicBezTo>
                  <a:pt x="319830" y="493862"/>
                  <a:pt x="323393" y="496186"/>
                  <a:pt x="333242" y="498462"/>
                </a:cubicBezTo>
                <a:cubicBezTo>
                  <a:pt x="336290" y="498634"/>
                  <a:pt x="338785" y="498786"/>
                  <a:pt x="341071" y="498929"/>
                </a:cubicBezTo>
                <a:cubicBezTo>
                  <a:pt x="334299" y="502691"/>
                  <a:pt x="327698" y="506292"/>
                  <a:pt x="321593" y="509616"/>
                </a:cubicBezTo>
                <a:cubicBezTo>
                  <a:pt x="300504" y="521075"/>
                  <a:pt x="268195" y="542639"/>
                  <a:pt x="251812" y="553774"/>
                </a:cubicBezTo>
                <a:cubicBezTo>
                  <a:pt x="235439" y="542639"/>
                  <a:pt x="203130" y="521075"/>
                  <a:pt x="182061" y="509616"/>
                </a:cubicBezTo>
                <a:cubicBezTo>
                  <a:pt x="167049" y="501444"/>
                  <a:pt x="151648" y="493052"/>
                  <a:pt x="136569" y="483946"/>
                </a:cubicBezTo>
                <a:cubicBezTo>
                  <a:pt x="155305" y="487423"/>
                  <a:pt x="185957" y="478736"/>
                  <a:pt x="224438" y="469021"/>
                </a:cubicBezTo>
                <a:cubicBezTo>
                  <a:pt x="230143" y="465887"/>
                  <a:pt x="230219" y="459143"/>
                  <a:pt x="229943" y="456029"/>
                </a:cubicBezTo>
                <a:cubicBezTo>
                  <a:pt x="230543" y="454790"/>
                  <a:pt x="233372" y="449009"/>
                  <a:pt x="232420" y="442208"/>
                </a:cubicBezTo>
                <a:cubicBezTo>
                  <a:pt x="221866" y="444208"/>
                  <a:pt x="207302" y="435921"/>
                  <a:pt x="202168" y="425910"/>
                </a:cubicBezTo>
                <a:cubicBezTo>
                  <a:pt x="191710" y="405565"/>
                  <a:pt x="201606" y="363693"/>
                  <a:pt x="262118" y="362845"/>
                </a:cubicBezTo>
                <a:cubicBezTo>
                  <a:pt x="241211" y="499472"/>
                  <a:pt x="355206" y="404289"/>
                  <a:pt x="373675" y="432245"/>
                </a:cubicBezTo>
                <a:cubicBezTo>
                  <a:pt x="362264" y="437636"/>
                  <a:pt x="330184" y="458876"/>
                  <a:pt x="330879" y="467078"/>
                </a:cubicBezTo>
                <a:close/>
                <a:moveTo>
                  <a:pt x="248555" y="65446"/>
                </a:moveTo>
                <a:cubicBezTo>
                  <a:pt x="237182" y="63913"/>
                  <a:pt x="242592" y="60636"/>
                  <a:pt x="239639" y="57026"/>
                </a:cubicBezTo>
                <a:cubicBezTo>
                  <a:pt x="245278" y="55826"/>
                  <a:pt x="244583" y="55636"/>
                  <a:pt x="249060" y="55531"/>
                </a:cubicBezTo>
                <a:cubicBezTo>
                  <a:pt x="254070" y="55407"/>
                  <a:pt x="264395" y="59179"/>
                  <a:pt x="264462" y="60913"/>
                </a:cubicBezTo>
                <a:cubicBezTo>
                  <a:pt x="254784" y="60065"/>
                  <a:pt x="254784" y="66294"/>
                  <a:pt x="248555" y="65446"/>
                </a:cubicBezTo>
                <a:close/>
                <a:moveTo>
                  <a:pt x="485718" y="298818"/>
                </a:moveTo>
                <a:cubicBezTo>
                  <a:pt x="485718" y="317468"/>
                  <a:pt x="483603" y="335213"/>
                  <a:pt x="479441" y="351568"/>
                </a:cubicBezTo>
                <a:cubicBezTo>
                  <a:pt x="471459" y="382905"/>
                  <a:pt x="455895" y="410042"/>
                  <a:pt x="431873" y="434540"/>
                </a:cubicBezTo>
                <a:cubicBezTo>
                  <a:pt x="429511" y="436950"/>
                  <a:pt x="427063" y="439246"/>
                  <a:pt x="424624" y="441531"/>
                </a:cubicBezTo>
                <a:cubicBezTo>
                  <a:pt x="425215" y="437093"/>
                  <a:pt x="425587" y="432492"/>
                  <a:pt x="425367" y="427682"/>
                </a:cubicBezTo>
                <a:cubicBezTo>
                  <a:pt x="429758" y="419729"/>
                  <a:pt x="426501" y="419348"/>
                  <a:pt x="425367" y="414499"/>
                </a:cubicBezTo>
                <a:cubicBezTo>
                  <a:pt x="429120" y="406079"/>
                  <a:pt x="423386" y="397955"/>
                  <a:pt x="419100" y="389116"/>
                </a:cubicBezTo>
                <a:cubicBezTo>
                  <a:pt x="392278" y="421929"/>
                  <a:pt x="355673" y="357664"/>
                  <a:pt x="360874" y="315754"/>
                </a:cubicBezTo>
                <a:cubicBezTo>
                  <a:pt x="412204" y="324193"/>
                  <a:pt x="411394" y="302628"/>
                  <a:pt x="403679" y="278368"/>
                </a:cubicBezTo>
                <a:cubicBezTo>
                  <a:pt x="414528" y="258680"/>
                  <a:pt x="435950" y="281807"/>
                  <a:pt x="445599" y="248412"/>
                </a:cubicBezTo>
                <a:cubicBezTo>
                  <a:pt x="430530" y="260080"/>
                  <a:pt x="408375" y="246564"/>
                  <a:pt x="398259" y="273510"/>
                </a:cubicBezTo>
                <a:cubicBezTo>
                  <a:pt x="394830" y="252565"/>
                  <a:pt x="415785" y="241964"/>
                  <a:pt x="430397" y="240506"/>
                </a:cubicBezTo>
                <a:cubicBezTo>
                  <a:pt x="460229" y="237535"/>
                  <a:pt x="482346" y="214294"/>
                  <a:pt x="473612" y="185585"/>
                </a:cubicBezTo>
                <a:cubicBezTo>
                  <a:pt x="463163" y="220371"/>
                  <a:pt x="411185" y="208712"/>
                  <a:pt x="388572" y="252089"/>
                </a:cubicBezTo>
                <a:cubicBezTo>
                  <a:pt x="393687" y="213255"/>
                  <a:pt x="422358" y="211979"/>
                  <a:pt x="441636" y="200987"/>
                </a:cubicBezTo>
                <a:cubicBezTo>
                  <a:pt x="464725" y="187871"/>
                  <a:pt x="477488" y="168421"/>
                  <a:pt x="469621" y="140494"/>
                </a:cubicBezTo>
                <a:cubicBezTo>
                  <a:pt x="458419" y="175679"/>
                  <a:pt x="406670" y="173689"/>
                  <a:pt x="383943" y="229562"/>
                </a:cubicBezTo>
                <a:cubicBezTo>
                  <a:pt x="380838" y="199854"/>
                  <a:pt x="414452" y="173184"/>
                  <a:pt x="442798" y="149343"/>
                </a:cubicBezTo>
                <a:cubicBezTo>
                  <a:pt x="479984" y="118024"/>
                  <a:pt x="473221" y="63503"/>
                  <a:pt x="420224" y="65694"/>
                </a:cubicBezTo>
                <a:cubicBezTo>
                  <a:pt x="392944" y="66828"/>
                  <a:pt x="386010" y="87259"/>
                  <a:pt x="382191" y="102070"/>
                </a:cubicBezTo>
                <a:cubicBezTo>
                  <a:pt x="378933" y="123654"/>
                  <a:pt x="380933" y="157896"/>
                  <a:pt x="359540" y="162801"/>
                </a:cubicBezTo>
                <a:cubicBezTo>
                  <a:pt x="382372" y="177641"/>
                  <a:pt x="410813" y="149952"/>
                  <a:pt x="398193" y="125092"/>
                </a:cubicBezTo>
                <a:cubicBezTo>
                  <a:pt x="403031" y="135931"/>
                  <a:pt x="408365" y="135265"/>
                  <a:pt x="416795" y="132798"/>
                </a:cubicBezTo>
                <a:cubicBezTo>
                  <a:pt x="395926" y="112100"/>
                  <a:pt x="389506" y="76971"/>
                  <a:pt x="425377" y="78267"/>
                </a:cubicBezTo>
                <a:cubicBezTo>
                  <a:pt x="457562" y="79381"/>
                  <a:pt x="454609" y="117348"/>
                  <a:pt x="437912" y="136208"/>
                </a:cubicBezTo>
                <a:cubicBezTo>
                  <a:pt x="427463" y="148019"/>
                  <a:pt x="382476" y="179822"/>
                  <a:pt x="374256" y="206416"/>
                </a:cubicBezTo>
                <a:cubicBezTo>
                  <a:pt x="358569" y="257232"/>
                  <a:pt x="431644" y="312896"/>
                  <a:pt x="361712" y="299466"/>
                </a:cubicBezTo>
                <a:cubicBezTo>
                  <a:pt x="362512" y="246402"/>
                  <a:pt x="271405" y="254823"/>
                  <a:pt x="316354" y="201416"/>
                </a:cubicBezTo>
                <a:cubicBezTo>
                  <a:pt x="317430" y="205102"/>
                  <a:pt x="318811" y="208045"/>
                  <a:pt x="320459" y="209131"/>
                </a:cubicBezTo>
                <a:cubicBezTo>
                  <a:pt x="322450" y="194777"/>
                  <a:pt x="413385" y="120253"/>
                  <a:pt x="350968" y="60598"/>
                </a:cubicBezTo>
                <a:cubicBezTo>
                  <a:pt x="349520" y="58064"/>
                  <a:pt x="349520" y="58064"/>
                  <a:pt x="347072" y="53502"/>
                </a:cubicBezTo>
                <a:cubicBezTo>
                  <a:pt x="347072" y="53502"/>
                  <a:pt x="340004" y="54131"/>
                  <a:pt x="332746" y="50711"/>
                </a:cubicBezTo>
                <a:cubicBezTo>
                  <a:pt x="321631" y="43996"/>
                  <a:pt x="234029" y="19126"/>
                  <a:pt x="228371" y="56331"/>
                </a:cubicBezTo>
                <a:cubicBezTo>
                  <a:pt x="215856" y="55207"/>
                  <a:pt x="207655" y="59169"/>
                  <a:pt x="189119" y="62560"/>
                </a:cubicBezTo>
                <a:cubicBezTo>
                  <a:pt x="181004" y="72704"/>
                  <a:pt x="195243" y="96460"/>
                  <a:pt x="204302" y="104623"/>
                </a:cubicBezTo>
                <a:cubicBezTo>
                  <a:pt x="204302" y="104623"/>
                  <a:pt x="228019" y="92250"/>
                  <a:pt x="243459" y="94202"/>
                </a:cubicBezTo>
                <a:cubicBezTo>
                  <a:pt x="247240" y="94822"/>
                  <a:pt x="254803" y="95841"/>
                  <a:pt x="254803" y="117901"/>
                </a:cubicBezTo>
                <a:cubicBezTo>
                  <a:pt x="245307" y="105851"/>
                  <a:pt x="229429" y="105499"/>
                  <a:pt x="217894" y="110909"/>
                </a:cubicBezTo>
                <a:cubicBezTo>
                  <a:pt x="201559" y="118567"/>
                  <a:pt x="171288" y="130597"/>
                  <a:pt x="182013" y="109947"/>
                </a:cubicBezTo>
                <a:cubicBezTo>
                  <a:pt x="160849" y="125892"/>
                  <a:pt x="186385" y="137131"/>
                  <a:pt x="213074" y="123939"/>
                </a:cubicBezTo>
                <a:cubicBezTo>
                  <a:pt x="225428" y="117843"/>
                  <a:pt x="233477" y="112909"/>
                  <a:pt x="250584" y="130035"/>
                </a:cubicBezTo>
                <a:cubicBezTo>
                  <a:pt x="249593" y="134217"/>
                  <a:pt x="250088" y="134150"/>
                  <a:pt x="245393" y="136922"/>
                </a:cubicBezTo>
                <a:cubicBezTo>
                  <a:pt x="237801" y="142856"/>
                  <a:pt x="221285" y="137560"/>
                  <a:pt x="214122" y="129912"/>
                </a:cubicBezTo>
                <a:cubicBezTo>
                  <a:pt x="214122" y="129912"/>
                  <a:pt x="198892" y="150152"/>
                  <a:pt x="201282" y="160715"/>
                </a:cubicBezTo>
                <a:cubicBezTo>
                  <a:pt x="213074" y="148190"/>
                  <a:pt x="212322" y="165230"/>
                  <a:pt x="233239" y="165021"/>
                </a:cubicBezTo>
                <a:cubicBezTo>
                  <a:pt x="223647" y="182423"/>
                  <a:pt x="213027" y="184842"/>
                  <a:pt x="191243" y="191596"/>
                </a:cubicBezTo>
                <a:cubicBezTo>
                  <a:pt x="169488" y="125025"/>
                  <a:pt x="154105" y="102927"/>
                  <a:pt x="124454" y="77314"/>
                </a:cubicBezTo>
                <a:cubicBezTo>
                  <a:pt x="110728" y="63675"/>
                  <a:pt x="94240" y="63998"/>
                  <a:pt x="86001" y="66999"/>
                </a:cubicBezTo>
                <a:cubicBezTo>
                  <a:pt x="80953" y="75981"/>
                  <a:pt x="79153" y="70828"/>
                  <a:pt x="59865" y="77067"/>
                </a:cubicBezTo>
                <a:cubicBezTo>
                  <a:pt x="51349" y="80096"/>
                  <a:pt x="49787" y="83191"/>
                  <a:pt x="48139" y="90621"/>
                </a:cubicBezTo>
                <a:cubicBezTo>
                  <a:pt x="67113" y="92707"/>
                  <a:pt x="101308" y="124901"/>
                  <a:pt x="63960" y="124130"/>
                </a:cubicBezTo>
                <a:cubicBezTo>
                  <a:pt x="64818" y="132979"/>
                  <a:pt x="63179" y="130816"/>
                  <a:pt x="63932" y="133083"/>
                </a:cubicBezTo>
                <a:cubicBezTo>
                  <a:pt x="81505" y="138132"/>
                  <a:pt x="94564" y="133874"/>
                  <a:pt x="102737" y="132493"/>
                </a:cubicBezTo>
                <a:cubicBezTo>
                  <a:pt x="105137" y="134169"/>
                  <a:pt x="132378" y="162716"/>
                  <a:pt x="139694" y="202435"/>
                </a:cubicBezTo>
                <a:cubicBezTo>
                  <a:pt x="117615" y="204340"/>
                  <a:pt x="91088" y="208874"/>
                  <a:pt x="54550" y="217427"/>
                </a:cubicBezTo>
                <a:cubicBezTo>
                  <a:pt x="40091" y="219904"/>
                  <a:pt x="33995" y="225019"/>
                  <a:pt x="33185" y="235915"/>
                </a:cubicBezTo>
                <a:cubicBezTo>
                  <a:pt x="33214" y="240887"/>
                  <a:pt x="25632" y="244793"/>
                  <a:pt x="28851" y="255299"/>
                </a:cubicBezTo>
                <a:cubicBezTo>
                  <a:pt x="33290" y="262252"/>
                  <a:pt x="31471" y="264738"/>
                  <a:pt x="39319" y="270348"/>
                </a:cubicBezTo>
                <a:cubicBezTo>
                  <a:pt x="57579" y="257385"/>
                  <a:pt x="86858" y="250193"/>
                  <a:pt x="62589" y="275034"/>
                </a:cubicBezTo>
                <a:cubicBezTo>
                  <a:pt x="62608" y="277349"/>
                  <a:pt x="63484" y="279216"/>
                  <a:pt x="64237" y="280597"/>
                </a:cubicBezTo>
                <a:cubicBezTo>
                  <a:pt x="75962" y="279873"/>
                  <a:pt x="89411" y="269358"/>
                  <a:pt x="94374" y="256423"/>
                </a:cubicBezTo>
                <a:cubicBezTo>
                  <a:pt x="106480" y="256061"/>
                  <a:pt x="118043" y="252336"/>
                  <a:pt x="152886" y="247393"/>
                </a:cubicBezTo>
                <a:cubicBezTo>
                  <a:pt x="172088" y="295990"/>
                  <a:pt x="202559" y="278959"/>
                  <a:pt x="228533" y="308648"/>
                </a:cubicBezTo>
                <a:cubicBezTo>
                  <a:pt x="72495" y="276073"/>
                  <a:pt x="67161" y="370094"/>
                  <a:pt x="170145" y="435893"/>
                </a:cubicBezTo>
                <a:cubicBezTo>
                  <a:pt x="156620" y="434445"/>
                  <a:pt x="108461" y="429797"/>
                  <a:pt x="103975" y="441227"/>
                </a:cubicBezTo>
                <a:cubicBezTo>
                  <a:pt x="96126" y="441265"/>
                  <a:pt x="91707" y="445865"/>
                  <a:pt x="89183" y="450752"/>
                </a:cubicBezTo>
                <a:cubicBezTo>
                  <a:pt x="48358" y="416538"/>
                  <a:pt x="17869" y="370599"/>
                  <a:pt x="17869" y="298771"/>
                </a:cubicBezTo>
                <a:lnTo>
                  <a:pt x="17869" y="17869"/>
                </a:lnTo>
                <a:lnTo>
                  <a:pt x="485680" y="17869"/>
                </a:lnTo>
                <a:lnTo>
                  <a:pt x="485680" y="298818"/>
                </a:lnTo>
                <a:close/>
                <a:moveTo>
                  <a:pt x="831028" y="395307"/>
                </a:moveTo>
                <a:lnTo>
                  <a:pt x="830218" y="395469"/>
                </a:lnTo>
                <a:cubicBezTo>
                  <a:pt x="828894" y="392192"/>
                  <a:pt x="826465" y="391592"/>
                  <a:pt x="822188" y="391592"/>
                </a:cubicBezTo>
                <a:lnTo>
                  <a:pt x="787403" y="391592"/>
                </a:lnTo>
                <a:lnTo>
                  <a:pt x="787403" y="422624"/>
                </a:lnTo>
                <a:lnTo>
                  <a:pt x="819293" y="422624"/>
                </a:lnTo>
                <a:cubicBezTo>
                  <a:pt x="823322" y="422624"/>
                  <a:pt x="825551" y="422110"/>
                  <a:pt x="827351" y="419176"/>
                </a:cubicBezTo>
                <a:lnTo>
                  <a:pt x="828123" y="417929"/>
                </a:lnTo>
                <a:lnTo>
                  <a:pt x="828123" y="437074"/>
                </a:lnTo>
                <a:lnTo>
                  <a:pt x="827351" y="435816"/>
                </a:lnTo>
                <a:cubicBezTo>
                  <a:pt x="825494" y="432806"/>
                  <a:pt x="823179" y="432254"/>
                  <a:pt x="819293" y="432254"/>
                </a:cubicBezTo>
                <a:lnTo>
                  <a:pt x="787403" y="432254"/>
                </a:lnTo>
                <a:lnTo>
                  <a:pt x="787403" y="465963"/>
                </a:lnTo>
                <a:cubicBezTo>
                  <a:pt x="787403" y="469478"/>
                  <a:pt x="788013" y="471554"/>
                  <a:pt x="791318" y="473231"/>
                </a:cubicBezTo>
                <a:lnTo>
                  <a:pt x="791127" y="474031"/>
                </a:lnTo>
                <a:lnTo>
                  <a:pt x="769591" y="474031"/>
                </a:lnTo>
                <a:lnTo>
                  <a:pt x="769401" y="473231"/>
                </a:lnTo>
                <a:cubicBezTo>
                  <a:pt x="772611" y="471592"/>
                  <a:pt x="773173" y="469592"/>
                  <a:pt x="773173" y="465963"/>
                </a:cubicBezTo>
                <a:lnTo>
                  <a:pt x="773173" y="390039"/>
                </a:lnTo>
                <a:cubicBezTo>
                  <a:pt x="773173" y="386410"/>
                  <a:pt x="772601" y="384391"/>
                  <a:pt x="769401" y="382762"/>
                </a:cubicBezTo>
                <a:lnTo>
                  <a:pt x="769591" y="381972"/>
                </a:lnTo>
                <a:lnTo>
                  <a:pt x="831028" y="381972"/>
                </a:lnTo>
                <a:lnTo>
                  <a:pt x="831028" y="395307"/>
                </a:lnTo>
                <a:close/>
                <a:moveTo>
                  <a:pt x="882282" y="475793"/>
                </a:moveTo>
                <a:cubicBezTo>
                  <a:pt x="862041" y="475793"/>
                  <a:pt x="847906" y="461220"/>
                  <a:pt x="847906" y="440360"/>
                </a:cubicBezTo>
                <a:cubicBezTo>
                  <a:pt x="847906" y="419491"/>
                  <a:pt x="862032" y="404927"/>
                  <a:pt x="882282" y="404927"/>
                </a:cubicBezTo>
                <a:cubicBezTo>
                  <a:pt x="902437" y="404927"/>
                  <a:pt x="916524" y="419491"/>
                  <a:pt x="916524" y="440360"/>
                </a:cubicBezTo>
                <a:cubicBezTo>
                  <a:pt x="916524" y="461220"/>
                  <a:pt x="902437" y="475793"/>
                  <a:pt x="882282" y="475793"/>
                </a:cubicBezTo>
                <a:close/>
                <a:moveTo>
                  <a:pt x="985285" y="420062"/>
                </a:moveTo>
                <a:cubicBezTo>
                  <a:pt x="983713" y="416243"/>
                  <a:pt x="980484" y="414052"/>
                  <a:pt x="976436" y="414052"/>
                </a:cubicBezTo>
                <a:cubicBezTo>
                  <a:pt x="969474" y="414052"/>
                  <a:pt x="963425" y="419653"/>
                  <a:pt x="954843" y="434045"/>
                </a:cubicBezTo>
                <a:lnTo>
                  <a:pt x="954900" y="465954"/>
                </a:lnTo>
                <a:cubicBezTo>
                  <a:pt x="954900" y="469468"/>
                  <a:pt x="955500" y="471545"/>
                  <a:pt x="958806" y="473221"/>
                </a:cubicBezTo>
                <a:lnTo>
                  <a:pt x="958615" y="474021"/>
                </a:lnTo>
                <a:lnTo>
                  <a:pt x="938870" y="474021"/>
                </a:lnTo>
                <a:lnTo>
                  <a:pt x="938679" y="473221"/>
                </a:lnTo>
                <a:cubicBezTo>
                  <a:pt x="941984" y="471545"/>
                  <a:pt x="942594" y="469459"/>
                  <a:pt x="942594" y="465954"/>
                </a:cubicBezTo>
                <a:lnTo>
                  <a:pt x="942594" y="414757"/>
                </a:lnTo>
                <a:cubicBezTo>
                  <a:pt x="942594" y="411251"/>
                  <a:pt x="941984" y="409165"/>
                  <a:pt x="938679" y="407470"/>
                </a:cubicBezTo>
                <a:lnTo>
                  <a:pt x="938870" y="406689"/>
                </a:lnTo>
                <a:lnTo>
                  <a:pt x="954891" y="406689"/>
                </a:lnTo>
                <a:lnTo>
                  <a:pt x="954891" y="422481"/>
                </a:lnTo>
                <a:cubicBezTo>
                  <a:pt x="960587" y="410356"/>
                  <a:pt x="967492" y="404936"/>
                  <a:pt x="977103" y="404936"/>
                </a:cubicBezTo>
                <a:cubicBezTo>
                  <a:pt x="980008" y="404936"/>
                  <a:pt x="982866" y="405555"/>
                  <a:pt x="985828" y="406841"/>
                </a:cubicBezTo>
                <a:lnTo>
                  <a:pt x="986076" y="419900"/>
                </a:lnTo>
                <a:lnTo>
                  <a:pt x="985285" y="420062"/>
                </a:lnTo>
                <a:close/>
                <a:moveTo>
                  <a:pt x="1041168" y="414795"/>
                </a:moveTo>
                <a:lnTo>
                  <a:pt x="1018118" y="414795"/>
                </a:lnTo>
                <a:lnTo>
                  <a:pt x="1018118" y="457657"/>
                </a:lnTo>
                <a:cubicBezTo>
                  <a:pt x="1018118" y="464230"/>
                  <a:pt x="1020928" y="467287"/>
                  <a:pt x="1026947" y="467287"/>
                </a:cubicBezTo>
                <a:cubicBezTo>
                  <a:pt x="1032196" y="467287"/>
                  <a:pt x="1036720" y="464391"/>
                  <a:pt x="1040406" y="458696"/>
                </a:cubicBezTo>
                <a:lnTo>
                  <a:pt x="1041178" y="457505"/>
                </a:lnTo>
                <a:lnTo>
                  <a:pt x="1041178" y="469840"/>
                </a:lnTo>
                <a:cubicBezTo>
                  <a:pt x="1036244" y="473993"/>
                  <a:pt x="1031072" y="475783"/>
                  <a:pt x="1024747" y="475783"/>
                </a:cubicBezTo>
                <a:cubicBezTo>
                  <a:pt x="1012365" y="475783"/>
                  <a:pt x="1005821" y="469821"/>
                  <a:pt x="1005821" y="458553"/>
                </a:cubicBezTo>
                <a:lnTo>
                  <a:pt x="1005821" y="414795"/>
                </a:lnTo>
                <a:lnTo>
                  <a:pt x="995896" y="414795"/>
                </a:lnTo>
                <a:lnTo>
                  <a:pt x="995896" y="406689"/>
                </a:lnTo>
                <a:lnTo>
                  <a:pt x="1005821" y="406689"/>
                </a:lnTo>
                <a:lnTo>
                  <a:pt x="1005821" y="392925"/>
                </a:lnTo>
                <a:lnTo>
                  <a:pt x="1018127" y="388449"/>
                </a:lnTo>
                <a:lnTo>
                  <a:pt x="1018127" y="406689"/>
                </a:lnTo>
                <a:lnTo>
                  <a:pt x="1041178" y="406689"/>
                </a:lnTo>
                <a:lnTo>
                  <a:pt x="1041178" y="414795"/>
                </a:lnTo>
                <a:close/>
                <a:moveTo>
                  <a:pt x="1122188" y="440407"/>
                </a:moveTo>
                <a:lnTo>
                  <a:pt x="1122150" y="440779"/>
                </a:lnTo>
                <a:lnTo>
                  <a:pt x="1072106" y="440779"/>
                </a:lnTo>
                <a:cubicBezTo>
                  <a:pt x="1072906" y="457467"/>
                  <a:pt x="1081802" y="467430"/>
                  <a:pt x="1095966" y="467430"/>
                </a:cubicBezTo>
                <a:cubicBezTo>
                  <a:pt x="1104929" y="467430"/>
                  <a:pt x="1112711" y="462915"/>
                  <a:pt x="1119092" y="454047"/>
                </a:cubicBezTo>
                <a:lnTo>
                  <a:pt x="1119864" y="452990"/>
                </a:lnTo>
                <a:lnTo>
                  <a:pt x="1119864" y="465830"/>
                </a:lnTo>
                <a:cubicBezTo>
                  <a:pt x="1113044" y="472726"/>
                  <a:pt x="1105005" y="475793"/>
                  <a:pt x="1094451" y="475793"/>
                </a:cubicBezTo>
                <a:cubicBezTo>
                  <a:pt x="1073306" y="475793"/>
                  <a:pt x="1059104" y="461543"/>
                  <a:pt x="1059104" y="440360"/>
                </a:cubicBezTo>
                <a:cubicBezTo>
                  <a:pt x="1059104" y="419833"/>
                  <a:pt x="1073039" y="404936"/>
                  <a:pt x="1092241" y="404936"/>
                </a:cubicBezTo>
                <a:cubicBezTo>
                  <a:pt x="1110520" y="404936"/>
                  <a:pt x="1122340" y="417547"/>
                  <a:pt x="1122340" y="437093"/>
                </a:cubicBezTo>
                <a:cubicBezTo>
                  <a:pt x="1122331" y="438112"/>
                  <a:pt x="1122331" y="439264"/>
                  <a:pt x="1122188" y="440407"/>
                </a:cubicBezTo>
                <a:close/>
                <a:moveTo>
                  <a:pt x="1455744" y="375942"/>
                </a:moveTo>
                <a:cubicBezTo>
                  <a:pt x="1458049" y="375942"/>
                  <a:pt x="1460783" y="377371"/>
                  <a:pt x="1463231" y="379838"/>
                </a:cubicBezTo>
                <a:lnTo>
                  <a:pt x="1482576" y="398993"/>
                </a:lnTo>
                <a:lnTo>
                  <a:pt x="1476594" y="398993"/>
                </a:lnTo>
                <a:lnTo>
                  <a:pt x="1456096" y="387639"/>
                </a:lnTo>
                <a:cubicBezTo>
                  <a:pt x="1452439" y="385544"/>
                  <a:pt x="1450219" y="384067"/>
                  <a:pt x="1450219" y="381267"/>
                </a:cubicBezTo>
                <a:cubicBezTo>
                  <a:pt x="1450219" y="378371"/>
                  <a:pt x="1452743" y="375942"/>
                  <a:pt x="1455744" y="375942"/>
                </a:cubicBezTo>
                <a:close/>
                <a:moveTo>
                  <a:pt x="1400575" y="380210"/>
                </a:moveTo>
                <a:cubicBezTo>
                  <a:pt x="1405214" y="380210"/>
                  <a:pt x="1408729" y="383457"/>
                  <a:pt x="1408729" y="387772"/>
                </a:cubicBezTo>
                <a:cubicBezTo>
                  <a:pt x="1408729" y="391878"/>
                  <a:pt x="1405071" y="395221"/>
                  <a:pt x="1400575" y="395221"/>
                </a:cubicBezTo>
                <a:cubicBezTo>
                  <a:pt x="1396232" y="395221"/>
                  <a:pt x="1392431" y="391744"/>
                  <a:pt x="1392431" y="387772"/>
                </a:cubicBezTo>
                <a:cubicBezTo>
                  <a:pt x="1392431" y="383600"/>
                  <a:pt x="1396079" y="380210"/>
                  <a:pt x="1400575" y="380210"/>
                </a:cubicBezTo>
                <a:close/>
                <a:moveTo>
                  <a:pt x="1370667" y="394497"/>
                </a:moveTo>
                <a:cubicBezTo>
                  <a:pt x="1368685" y="390515"/>
                  <a:pt x="1365037" y="388315"/>
                  <a:pt x="1360408" y="388315"/>
                </a:cubicBezTo>
                <a:cubicBezTo>
                  <a:pt x="1353541" y="388315"/>
                  <a:pt x="1350197" y="392287"/>
                  <a:pt x="1350197" y="400441"/>
                </a:cubicBezTo>
                <a:lnTo>
                  <a:pt x="1350197" y="406689"/>
                </a:lnTo>
                <a:lnTo>
                  <a:pt x="1369114" y="406689"/>
                </a:lnTo>
                <a:lnTo>
                  <a:pt x="1369114" y="414804"/>
                </a:lnTo>
                <a:lnTo>
                  <a:pt x="1350197" y="414804"/>
                </a:lnTo>
                <a:lnTo>
                  <a:pt x="1350197" y="465954"/>
                </a:lnTo>
                <a:cubicBezTo>
                  <a:pt x="1350197" y="469468"/>
                  <a:pt x="1350807" y="471545"/>
                  <a:pt x="1354112" y="473221"/>
                </a:cubicBezTo>
                <a:lnTo>
                  <a:pt x="1353922" y="474021"/>
                </a:lnTo>
                <a:lnTo>
                  <a:pt x="1334176" y="474021"/>
                </a:lnTo>
                <a:lnTo>
                  <a:pt x="1333986" y="473221"/>
                </a:lnTo>
                <a:cubicBezTo>
                  <a:pt x="1337291" y="471545"/>
                  <a:pt x="1337901" y="469459"/>
                  <a:pt x="1337901" y="465954"/>
                </a:cubicBezTo>
                <a:lnTo>
                  <a:pt x="1337901" y="414804"/>
                </a:lnTo>
                <a:lnTo>
                  <a:pt x="1329195" y="414804"/>
                </a:lnTo>
                <a:lnTo>
                  <a:pt x="1329195" y="406689"/>
                </a:lnTo>
                <a:lnTo>
                  <a:pt x="1337901" y="406689"/>
                </a:lnTo>
                <a:lnTo>
                  <a:pt x="1337901" y="401079"/>
                </a:lnTo>
                <a:cubicBezTo>
                  <a:pt x="1337901" y="387420"/>
                  <a:pt x="1345349" y="380210"/>
                  <a:pt x="1359437" y="380210"/>
                </a:cubicBezTo>
                <a:cubicBezTo>
                  <a:pt x="1363904" y="380210"/>
                  <a:pt x="1367761" y="381114"/>
                  <a:pt x="1371229" y="383019"/>
                </a:cubicBezTo>
                <a:lnTo>
                  <a:pt x="1371448" y="394297"/>
                </a:lnTo>
                <a:lnTo>
                  <a:pt x="1370667" y="394497"/>
                </a:lnTo>
                <a:close/>
                <a:moveTo>
                  <a:pt x="1411081" y="474021"/>
                </a:moveTo>
                <a:lnTo>
                  <a:pt x="1391336" y="474021"/>
                </a:lnTo>
                <a:lnTo>
                  <a:pt x="1391145" y="473221"/>
                </a:lnTo>
                <a:cubicBezTo>
                  <a:pt x="1394460" y="471535"/>
                  <a:pt x="1395070" y="469449"/>
                  <a:pt x="1395070" y="465944"/>
                </a:cubicBezTo>
                <a:lnTo>
                  <a:pt x="1395070" y="414757"/>
                </a:lnTo>
                <a:cubicBezTo>
                  <a:pt x="1395070" y="411251"/>
                  <a:pt x="1394460" y="409156"/>
                  <a:pt x="1391145" y="407470"/>
                </a:cubicBezTo>
                <a:lnTo>
                  <a:pt x="1391336" y="406689"/>
                </a:lnTo>
                <a:lnTo>
                  <a:pt x="1407357" y="406689"/>
                </a:lnTo>
                <a:lnTo>
                  <a:pt x="1407357" y="465944"/>
                </a:lnTo>
                <a:cubicBezTo>
                  <a:pt x="1407357" y="469449"/>
                  <a:pt x="1407967" y="471535"/>
                  <a:pt x="1411272" y="473221"/>
                </a:cubicBezTo>
                <a:lnTo>
                  <a:pt x="1411081" y="474021"/>
                </a:lnTo>
                <a:close/>
                <a:moveTo>
                  <a:pt x="1499645" y="440398"/>
                </a:moveTo>
                <a:lnTo>
                  <a:pt x="1499606" y="440769"/>
                </a:lnTo>
                <a:lnTo>
                  <a:pt x="1449553" y="440769"/>
                </a:lnTo>
                <a:cubicBezTo>
                  <a:pt x="1450362" y="457457"/>
                  <a:pt x="1459259" y="467411"/>
                  <a:pt x="1473413" y="467411"/>
                </a:cubicBezTo>
                <a:cubicBezTo>
                  <a:pt x="1482395" y="467411"/>
                  <a:pt x="1490177" y="462905"/>
                  <a:pt x="1496549" y="454028"/>
                </a:cubicBezTo>
                <a:lnTo>
                  <a:pt x="1497311" y="452981"/>
                </a:lnTo>
                <a:lnTo>
                  <a:pt x="1497311" y="465820"/>
                </a:lnTo>
                <a:cubicBezTo>
                  <a:pt x="1490501" y="472716"/>
                  <a:pt x="1482471" y="475783"/>
                  <a:pt x="1471908" y="475783"/>
                </a:cubicBezTo>
                <a:cubicBezTo>
                  <a:pt x="1450762" y="475783"/>
                  <a:pt x="1436551" y="461534"/>
                  <a:pt x="1436551" y="440350"/>
                </a:cubicBezTo>
                <a:cubicBezTo>
                  <a:pt x="1436551" y="419815"/>
                  <a:pt x="1450486" y="404917"/>
                  <a:pt x="1469689" y="404917"/>
                </a:cubicBezTo>
                <a:cubicBezTo>
                  <a:pt x="1487976" y="404917"/>
                  <a:pt x="1499788" y="417538"/>
                  <a:pt x="1499788" y="437083"/>
                </a:cubicBezTo>
                <a:cubicBezTo>
                  <a:pt x="1499788" y="438102"/>
                  <a:pt x="1499788" y="439255"/>
                  <a:pt x="1499645" y="440398"/>
                </a:cubicBezTo>
                <a:close/>
                <a:moveTo>
                  <a:pt x="1564272" y="420062"/>
                </a:moveTo>
                <a:cubicBezTo>
                  <a:pt x="1562691" y="416243"/>
                  <a:pt x="1559452" y="414052"/>
                  <a:pt x="1555414" y="414052"/>
                </a:cubicBezTo>
                <a:cubicBezTo>
                  <a:pt x="1548451" y="414052"/>
                  <a:pt x="1542402" y="419653"/>
                  <a:pt x="1533820" y="434045"/>
                </a:cubicBezTo>
                <a:lnTo>
                  <a:pt x="1533877" y="465954"/>
                </a:lnTo>
                <a:cubicBezTo>
                  <a:pt x="1533877" y="469468"/>
                  <a:pt x="1534478" y="471545"/>
                  <a:pt x="1537783" y="473221"/>
                </a:cubicBezTo>
                <a:lnTo>
                  <a:pt x="1537592" y="474021"/>
                </a:lnTo>
                <a:lnTo>
                  <a:pt x="1517847" y="474021"/>
                </a:lnTo>
                <a:lnTo>
                  <a:pt x="1517656" y="473221"/>
                </a:lnTo>
                <a:cubicBezTo>
                  <a:pt x="1520962" y="471545"/>
                  <a:pt x="1521571" y="469459"/>
                  <a:pt x="1521571" y="465954"/>
                </a:cubicBezTo>
                <a:lnTo>
                  <a:pt x="1521571" y="414757"/>
                </a:lnTo>
                <a:cubicBezTo>
                  <a:pt x="1521571" y="411251"/>
                  <a:pt x="1520962" y="409165"/>
                  <a:pt x="1517656" y="407470"/>
                </a:cubicBezTo>
                <a:lnTo>
                  <a:pt x="1517847" y="406689"/>
                </a:lnTo>
                <a:lnTo>
                  <a:pt x="1533868" y="406689"/>
                </a:lnTo>
                <a:lnTo>
                  <a:pt x="1533868" y="422481"/>
                </a:lnTo>
                <a:cubicBezTo>
                  <a:pt x="1539564" y="410356"/>
                  <a:pt x="1546470" y="404936"/>
                  <a:pt x="1556080" y="404936"/>
                </a:cubicBezTo>
                <a:cubicBezTo>
                  <a:pt x="1559023" y="404936"/>
                  <a:pt x="1561795" y="405537"/>
                  <a:pt x="1564815" y="406841"/>
                </a:cubicBezTo>
                <a:lnTo>
                  <a:pt x="1565062" y="419900"/>
                </a:lnTo>
                <a:lnTo>
                  <a:pt x="1564272" y="420062"/>
                </a:lnTo>
                <a:close/>
                <a:moveTo>
                  <a:pt x="1634700" y="440407"/>
                </a:moveTo>
                <a:lnTo>
                  <a:pt x="1634661" y="440779"/>
                </a:lnTo>
                <a:lnTo>
                  <a:pt x="1584617" y="440779"/>
                </a:lnTo>
                <a:cubicBezTo>
                  <a:pt x="1585417" y="457467"/>
                  <a:pt x="1594314" y="467430"/>
                  <a:pt x="1608477" y="467430"/>
                </a:cubicBezTo>
                <a:cubicBezTo>
                  <a:pt x="1617440" y="467430"/>
                  <a:pt x="1625222" y="462915"/>
                  <a:pt x="1631604" y="454047"/>
                </a:cubicBezTo>
                <a:lnTo>
                  <a:pt x="1632366" y="452990"/>
                </a:lnTo>
                <a:lnTo>
                  <a:pt x="1632366" y="465830"/>
                </a:lnTo>
                <a:cubicBezTo>
                  <a:pt x="1625556" y="472726"/>
                  <a:pt x="1617526" y="475793"/>
                  <a:pt x="1606953" y="475793"/>
                </a:cubicBezTo>
                <a:cubicBezTo>
                  <a:pt x="1585817" y="475793"/>
                  <a:pt x="1571616" y="461543"/>
                  <a:pt x="1571616" y="440360"/>
                </a:cubicBezTo>
                <a:cubicBezTo>
                  <a:pt x="1571616" y="419833"/>
                  <a:pt x="1585551" y="404936"/>
                  <a:pt x="1604753" y="404936"/>
                </a:cubicBezTo>
                <a:cubicBezTo>
                  <a:pt x="1623041" y="404936"/>
                  <a:pt x="1634852" y="417547"/>
                  <a:pt x="1634852" y="437093"/>
                </a:cubicBezTo>
                <a:cubicBezTo>
                  <a:pt x="1634852" y="438112"/>
                  <a:pt x="1634852" y="439264"/>
                  <a:pt x="1634700" y="440407"/>
                </a:cubicBezTo>
                <a:close/>
                <a:moveTo>
                  <a:pt x="1236583" y="472792"/>
                </a:moveTo>
                <a:cubicBezTo>
                  <a:pt x="1238307" y="472040"/>
                  <a:pt x="1239879" y="471240"/>
                  <a:pt x="1241450" y="470440"/>
                </a:cubicBezTo>
                <a:cubicBezTo>
                  <a:pt x="1235802" y="461867"/>
                  <a:pt x="1222829" y="442189"/>
                  <a:pt x="1206541" y="417652"/>
                </a:cubicBezTo>
                <a:cubicBezTo>
                  <a:pt x="1155192" y="436836"/>
                  <a:pt x="1182015" y="496510"/>
                  <a:pt x="1236583" y="4727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endParaRPr lang="fr-FR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C77E61C0-C66E-0F35-165B-231BA92C70F3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 bwMode="gray">
          <a:xfrm>
            <a:off x="6732000" y="720000"/>
            <a:ext cx="4741480" cy="5418000"/>
          </a:xfrm>
          <a:custGeom>
            <a:avLst/>
            <a:gdLst>
              <a:gd name="connsiteX0" fmla="*/ 0 w 4741480"/>
              <a:gd name="connsiteY0" fmla="*/ 0 h 5418000"/>
              <a:gd name="connsiteX1" fmla="*/ 4741480 w 4741480"/>
              <a:gd name="connsiteY1" fmla="*/ 0 h 5418000"/>
              <a:gd name="connsiteX2" fmla="*/ 4741480 w 4741480"/>
              <a:gd name="connsiteY2" fmla="*/ 2813186 h 5418000"/>
              <a:gd name="connsiteX3" fmla="*/ 3108163 w 4741480"/>
              <a:gd name="connsiteY3" fmla="*/ 4945940 h 5418000"/>
              <a:gd name="connsiteX4" fmla="*/ 2370746 w 4741480"/>
              <a:gd name="connsiteY4" fmla="*/ 5418000 h 5418000"/>
              <a:gd name="connsiteX5" fmla="*/ 1633482 w 4741480"/>
              <a:gd name="connsiteY5" fmla="*/ 4945940 h 5418000"/>
              <a:gd name="connsiteX6" fmla="*/ 0 w 4741480"/>
              <a:gd name="connsiteY6" fmla="*/ 2813186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1480" h="5418000">
                <a:moveTo>
                  <a:pt x="0" y="0"/>
                </a:moveTo>
                <a:lnTo>
                  <a:pt x="4741480" y="0"/>
                </a:lnTo>
                <a:lnTo>
                  <a:pt x="4741480" y="2813186"/>
                </a:lnTo>
                <a:cubicBezTo>
                  <a:pt x="4741480" y="4056959"/>
                  <a:pt x="3835929" y="4549945"/>
                  <a:pt x="3108163" y="4945940"/>
                </a:cubicBezTo>
                <a:cubicBezTo>
                  <a:pt x="2843684" y="5089619"/>
                  <a:pt x="2370746" y="5418000"/>
                  <a:pt x="2370746" y="5418000"/>
                </a:cubicBezTo>
                <a:cubicBezTo>
                  <a:pt x="2370746" y="5418000"/>
                  <a:pt x="1897720" y="5089606"/>
                  <a:pt x="1633482" y="4945940"/>
                </a:cubicBezTo>
                <a:cubicBezTo>
                  <a:pt x="905640" y="4549932"/>
                  <a:pt x="0" y="4056959"/>
                  <a:pt x="0" y="281318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1080000" anchor="ctr" anchorCtr="0">
            <a:noAutofit/>
          </a:bodyPr>
          <a:lstStyle>
            <a:lvl1pPr algn="ctr">
              <a:lnSpc>
                <a:spcPct val="100000"/>
              </a:lnSpc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Sélectionner l’icône </a:t>
            </a:r>
            <a:br>
              <a:rPr lang="fr-FR"/>
            </a:br>
            <a:r>
              <a:rPr lang="fr-FR"/>
              <a:t>pour insérer une image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DE8304E7-C5A3-5441-3666-343EF244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946000" y="5875468"/>
            <a:ext cx="2520000" cy="36000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villedegarges.fr</a:t>
            </a:r>
          </a:p>
        </p:txBody>
      </p:sp>
    </p:spTree>
    <p:extLst>
      <p:ext uri="{BB962C8B-B14F-4D97-AF65-F5344CB8AC3E}">
        <p14:creationId xmlns:p14="http://schemas.microsoft.com/office/powerpoint/2010/main" val="74354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0e43be8b-d1a2-4098-ba0a-88cf516abdac/?pbi_source=PowerPoi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0C73C66C-57EB-FC4D-6B8A-EEA3A84D9A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FF4F829-6080-8622-03FF-E6C3436A2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5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5"/>
    </mc:Choice>
    <mc:Fallback xmlns="">
      <p:transition spd="slow" advTm="57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4"/>
    </mc:Choice>
    <mc:Fallback xmlns="">
      <p:transition spd="slow" advTm="1137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96"/>
    </mc:Choice>
    <mc:Fallback xmlns="">
      <p:transition spd="slow" advTm="1119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13"/>
    </mc:Choice>
    <mc:Fallback xmlns="">
      <p:transition spd="slow" advTm="1191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05"/>
    </mc:Choice>
    <mc:Fallback xmlns="">
      <p:transition spd="slow" advTm="1160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7"/>
    </mc:Choice>
    <mc:Fallback xmlns="">
      <p:transition spd="slow" advTm="1090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95"/>
    </mc:Choice>
    <mc:Fallback xmlns="">
      <p:transition spd="slow" advTm="1099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4"/>
    </mc:Choice>
    <mc:Fallback xmlns="">
      <p:transition spd="slow" advTm="1115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7"/>
    </mc:Choice>
    <mc:Fallback xmlns="">
      <p:transition spd="slow" advTm="1056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4"/>
    </mc:Choice>
    <mc:Fallback xmlns="">
      <p:transition spd="slow" advTm="1145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3"/>
    </mc:Choice>
    <mc:Fallback xmlns="">
      <p:transition spd="slow" advTm="1079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BB04A9-46A9-4E25-18B2-E9B3204B3451}"/>
              </a:ext>
            </a:extLst>
          </p:cNvPr>
          <p:cNvSpPr txBox="1"/>
          <p:nvPr/>
        </p:nvSpPr>
        <p:spPr>
          <a:xfrm>
            <a:off x="1317171" y="1284514"/>
            <a:ext cx="95576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ELECTIONS MUNICIPALES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PARTICIPATIONS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46739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9"/>
    </mc:Choice>
    <mc:Fallback xmlns="">
      <p:transition spd="slow" advTm="591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9"/>
    </mc:Choice>
    <mc:Fallback xmlns="">
      <p:transition spd="slow" advTm="1118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18"/>
    </mc:Choice>
    <mc:Fallback xmlns="">
      <p:transition spd="slow" advTm="1061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2"/>
    </mc:Choice>
    <mc:Fallback xmlns="">
      <p:transition spd="slow" advTm="11122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7"/>
    </mc:Choice>
    <mc:Fallback xmlns="">
      <p:transition spd="slow" advTm="11127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7"/>
    </mc:Choice>
    <mc:Fallback xmlns="">
      <p:transition spd="slow" advTm="1118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SCRUTIN(S) ,BUREAU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SCRUTIN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8"/>
    </mc:Choice>
    <mc:Fallback xmlns="">
      <p:transition spd="slow" advTm="607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PARTICIPATION HORAIRE GENERAL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GENERALE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37"/>
    </mc:Choice>
    <mc:Fallback xmlns="">
      <p:transition spd="slow" advTm="1613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PARTICIPATION HORAIRE EN % ,tableE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14"/>
    </mc:Choice>
    <mc:Fallback xmlns="">
      <p:transition spd="slow" advTm="1101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92"/>
    </mc:Choice>
    <mc:Fallback xmlns="">
      <p:transition spd="slow" advTm="1109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0"/>
    </mc:Choice>
    <mc:Fallback xmlns="">
      <p:transition spd="slow" advTm="1071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9"/>
    </mc:Choice>
    <mc:Fallback xmlns="">
      <p:transition spd="slow" advTm="1106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ARTICIPATION HORAIRE EN %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BUREAU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98"/>
    </mc:Choice>
    <mc:Fallback xmlns="">
      <p:transition spd="slow" advTm="11098"/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349</Words>
  <Application>Microsoft Office PowerPoint</Application>
  <PresentationFormat>Grand écran</PresentationFormat>
  <Paragraphs>132</Paragraphs>
  <Slides>24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Custom Design</vt:lpstr>
      <vt:lpstr>Présentation PowerPoint</vt:lpstr>
      <vt:lpstr>Présentation PowerPoint</vt:lpstr>
      <vt:lpstr>SCRUTIN</vt:lpstr>
      <vt:lpstr>PARTICIPATION GENERALE</vt:lpstr>
      <vt:lpstr>PARTICIPATION BUREAU 1</vt:lpstr>
      <vt:lpstr>PARTICIPATION BUREAU 2</vt:lpstr>
      <vt:lpstr>PARTICIPATION BUREAU 3</vt:lpstr>
      <vt:lpstr>PARTICIPATION BUREAU 4</vt:lpstr>
      <vt:lpstr>PARTICIPATION BUREAU 5</vt:lpstr>
      <vt:lpstr>PARTICIPATION BUREAU 6</vt:lpstr>
      <vt:lpstr>PARTICIPATION BUREAU 7</vt:lpstr>
      <vt:lpstr>PARTICIPATION BUREAU 8</vt:lpstr>
      <vt:lpstr>PARTICIPATION BUREAU 9</vt:lpstr>
      <vt:lpstr>PARTICIPATION BUREAU 10</vt:lpstr>
      <vt:lpstr>PARTICIPATION BUREAU 11</vt:lpstr>
      <vt:lpstr>PARTICIPATION BUREAU 12</vt:lpstr>
      <vt:lpstr>PARTICIPATION BUREAU 13</vt:lpstr>
      <vt:lpstr>PARTICIPATION BUREAU 14</vt:lpstr>
      <vt:lpstr>PARTICIPATION BUREAU 15</vt:lpstr>
      <vt:lpstr>PARTICIPATION BUREAU 16</vt:lpstr>
      <vt:lpstr>PARTICIPATION BUREAU 17</vt:lpstr>
      <vt:lpstr>PARTICIPATION BUREAU 18</vt:lpstr>
      <vt:lpstr>PARTICIPATION BUREAU 19</vt:lpstr>
      <vt:lpstr>PARTICIPATION BUREAU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Aftab Sophie Saïma</cp:lastModifiedBy>
  <cp:revision>6</cp:revision>
  <dcterms:created xsi:type="dcterms:W3CDTF">2016-09-04T11:54:55Z</dcterms:created>
  <dcterms:modified xsi:type="dcterms:W3CDTF">2026-03-15T22:40:53Z</dcterms:modified>
</cp:coreProperties>
</file>